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6" autoAdjust="0"/>
    <p:restoredTop sz="71820" autoAdjust="0"/>
  </p:normalViewPr>
  <p:slideViewPr>
    <p:cSldViewPr snapToGrid="0">
      <p:cViewPr varScale="1">
        <p:scale>
          <a:sx n="73" d="100"/>
          <a:sy n="73" d="100"/>
        </p:scale>
        <p:origin x="1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9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267A9-D7FB-475E-B133-50783A6EEDE9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EE9D9D-8342-4DFB-8A5D-1CE257944FA1}">
      <dgm:prSet custT="1"/>
      <dgm:spPr/>
      <dgm:t>
        <a:bodyPr/>
        <a:lstStyle/>
        <a:p>
          <a:r>
            <a:rPr lang="en-US" sz="2000" dirty="0"/>
            <a:t>Part I</a:t>
          </a:r>
        </a:p>
      </dgm:t>
    </dgm:pt>
    <dgm:pt modelId="{6A955BCF-2D1E-4A3F-BD76-F0CF836A3B4D}" type="parTrans" cxnId="{5A9DB130-C4CA-4EF5-A0CA-58E1A1B93361}">
      <dgm:prSet/>
      <dgm:spPr/>
      <dgm:t>
        <a:bodyPr/>
        <a:lstStyle/>
        <a:p>
          <a:endParaRPr lang="en-US"/>
        </a:p>
      </dgm:t>
    </dgm:pt>
    <dgm:pt modelId="{E382E566-B87E-41AC-9004-296B8E567852}" type="sibTrans" cxnId="{5A9DB130-C4CA-4EF5-A0CA-58E1A1B93361}">
      <dgm:prSet/>
      <dgm:spPr/>
      <dgm:t>
        <a:bodyPr/>
        <a:lstStyle/>
        <a:p>
          <a:endParaRPr lang="en-US"/>
        </a:p>
      </dgm:t>
    </dgm:pt>
    <dgm:pt modelId="{CACBC942-4FFB-4468-922C-F8A9419CCA0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Definitions and Acronyms.</a:t>
          </a:r>
        </a:p>
      </dgm:t>
    </dgm:pt>
    <dgm:pt modelId="{60056EC3-746F-4234-B03A-CA316594D836}" type="parTrans" cxnId="{127B1376-481F-4A28-9F5E-910FCFFAB4B4}">
      <dgm:prSet/>
      <dgm:spPr/>
      <dgm:t>
        <a:bodyPr/>
        <a:lstStyle/>
        <a:p>
          <a:endParaRPr lang="en-US"/>
        </a:p>
      </dgm:t>
    </dgm:pt>
    <dgm:pt modelId="{CB3DAD2A-724C-4FD5-8061-C1786751E657}" type="sibTrans" cxnId="{127B1376-481F-4A28-9F5E-910FCFFAB4B4}">
      <dgm:prSet/>
      <dgm:spPr/>
      <dgm:t>
        <a:bodyPr/>
        <a:lstStyle/>
        <a:p>
          <a:endParaRPr lang="en-US"/>
        </a:p>
      </dgm:t>
    </dgm:pt>
    <dgm:pt modelId="{99BBE432-6F37-4C8F-9C7B-12D7EAF394A7}">
      <dgm:prSet custT="1"/>
      <dgm:spPr/>
      <dgm:t>
        <a:bodyPr/>
        <a:lstStyle/>
        <a:p>
          <a:r>
            <a:rPr lang="en-US" sz="2000" dirty="0"/>
            <a:t>Part II</a:t>
          </a:r>
        </a:p>
      </dgm:t>
    </dgm:pt>
    <dgm:pt modelId="{76DE0522-4AED-431F-9E14-11B4C128D159}" type="parTrans" cxnId="{35A01A12-36D9-44AE-AA98-0C2EE9D7EE1C}">
      <dgm:prSet/>
      <dgm:spPr/>
      <dgm:t>
        <a:bodyPr/>
        <a:lstStyle/>
        <a:p>
          <a:endParaRPr lang="en-US"/>
        </a:p>
      </dgm:t>
    </dgm:pt>
    <dgm:pt modelId="{EC85E52F-61DC-4A75-960E-8D069651E691}" type="sibTrans" cxnId="{35A01A12-36D9-44AE-AA98-0C2EE9D7EE1C}">
      <dgm:prSet/>
      <dgm:spPr/>
      <dgm:t>
        <a:bodyPr/>
        <a:lstStyle/>
        <a:p>
          <a:endParaRPr lang="en-US"/>
        </a:p>
      </dgm:t>
    </dgm:pt>
    <dgm:pt modelId="{F14D6E3A-2F28-4903-A0EC-74438396068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Eligibility, Endangered Species.</a:t>
          </a:r>
        </a:p>
      </dgm:t>
    </dgm:pt>
    <dgm:pt modelId="{2D9D832A-721E-4AB8-A3F1-2C0216AEFD19}" type="parTrans" cxnId="{9087AFC8-A53C-4D4E-8804-FA2BF16D79CB}">
      <dgm:prSet/>
      <dgm:spPr/>
      <dgm:t>
        <a:bodyPr/>
        <a:lstStyle/>
        <a:p>
          <a:endParaRPr lang="en-US"/>
        </a:p>
      </dgm:t>
    </dgm:pt>
    <dgm:pt modelId="{FC6530F4-6AA6-4B94-B725-91A530213AE5}" type="sibTrans" cxnId="{9087AFC8-A53C-4D4E-8804-FA2BF16D79CB}">
      <dgm:prSet/>
      <dgm:spPr/>
      <dgm:t>
        <a:bodyPr/>
        <a:lstStyle/>
        <a:p>
          <a:endParaRPr lang="en-US"/>
        </a:p>
      </dgm:t>
    </dgm:pt>
    <dgm:pt modelId="{AA8E5C28-1BB8-4566-8CDB-ED54A2074B1A}">
      <dgm:prSet custT="1"/>
      <dgm:spPr/>
      <dgm:t>
        <a:bodyPr/>
        <a:lstStyle/>
        <a:p>
          <a:r>
            <a:rPr lang="en-US" sz="2000" dirty="0"/>
            <a:t>Part III</a:t>
          </a:r>
        </a:p>
      </dgm:t>
    </dgm:pt>
    <dgm:pt modelId="{96814764-D04B-4B44-A890-630188C2D0D4}" type="parTrans" cxnId="{555EB4FC-D3A6-40DD-8C1D-CAFE9E0DB6E6}">
      <dgm:prSet/>
      <dgm:spPr/>
      <dgm:t>
        <a:bodyPr/>
        <a:lstStyle/>
        <a:p>
          <a:endParaRPr lang="en-US"/>
        </a:p>
      </dgm:t>
    </dgm:pt>
    <dgm:pt modelId="{DE231581-6680-4AEB-81FD-3D3191282401}" type="sibTrans" cxnId="{555EB4FC-D3A6-40DD-8C1D-CAFE9E0DB6E6}">
      <dgm:prSet/>
      <dgm:spPr/>
      <dgm:t>
        <a:bodyPr/>
        <a:lstStyle/>
        <a:p>
          <a:endParaRPr lang="en-US"/>
        </a:p>
      </dgm:t>
    </dgm:pt>
    <dgm:pt modelId="{90D49086-FD6A-469B-B9CF-A3BDF52AD4E5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Applications, MS4 Categories.</a:t>
          </a:r>
        </a:p>
      </dgm:t>
    </dgm:pt>
    <dgm:pt modelId="{9FAA7C40-1550-4DA4-B56F-51A97EA62DDC}" type="parTrans" cxnId="{F8F6821C-AD72-4D47-8DF7-6F25D7E9CD3D}">
      <dgm:prSet/>
      <dgm:spPr/>
      <dgm:t>
        <a:bodyPr/>
        <a:lstStyle/>
        <a:p>
          <a:endParaRPr lang="en-US"/>
        </a:p>
      </dgm:t>
    </dgm:pt>
    <dgm:pt modelId="{DC2E86B3-238E-4F75-A7DD-1B09CF92EBAE}" type="sibTrans" cxnId="{F8F6821C-AD72-4D47-8DF7-6F25D7E9CD3D}">
      <dgm:prSet/>
      <dgm:spPr/>
      <dgm:t>
        <a:bodyPr/>
        <a:lstStyle/>
        <a:p>
          <a:endParaRPr lang="en-US"/>
        </a:p>
      </dgm:t>
    </dgm:pt>
    <dgm:pt modelId="{C5566FB0-0B77-40B6-87DF-1DD30BCD9087}">
      <dgm:prSet custT="1"/>
      <dgm:spPr/>
      <dgm:t>
        <a:bodyPr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Part IV</a:t>
          </a:r>
        </a:p>
      </dgm:t>
    </dgm:pt>
    <dgm:pt modelId="{13E015EA-A313-4458-BA0B-B8AAE6BA9AC5}" type="parTrans" cxnId="{18463EC2-D193-495F-B3B8-FF57FC255DC4}">
      <dgm:prSet/>
      <dgm:spPr/>
      <dgm:t>
        <a:bodyPr/>
        <a:lstStyle/>
        <a:p>
          <a:endParaRPr lang="en-US"/>
        </a:p>
      </dgm:t>
    </dgm:pt>
    <dgm:pt modelId="{C898D39E-6A15-4362-9088-FD7F975875D7}" type="sibTrans" cxnId="{18463EC2-D193-495F-B3B8-FF57FC255DC4}">
      <dgm:prSet/>
      <dgm:spPr/>
      <dgm:t>
        <a:bodyPr/>
        <a:lstStyle/>
        <a:p>
          <a:endParaRPr lang="en-US"/>
        </a:p>
      </dgm:t>
    </dgm:pt>
    <dgm:pt modelId="{BEE7992D-841B-4D03-A144-25267745AE56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Special Conditions (303d, TMDLs, ORW).</a:t>
          </a:r>
        </a:p>
      </dgm:t>
    </dgm:pt>
    <dgm:pt modelId="{38BF2915-D0E5-42B2-9B9B-2523EB6822A7}" type="parTrans" cxnId="{16B99E48-8558-4C55-8CAC-E1E117A9C9E1}">
      <dgm:prSet/>
      <dgm:spPr/>
      <dgm:t>
        <a:bodyPr/>
        <a:lstStyle/>
        <a:p>
          <a:endParaRPr lang="en-US"/>
        </a:p>
      </dgm:t>
    </dgm:pt>
    <dgm:pt modelId="{9292E915-2C03-466E-890F-D6B5480B5BC8}" type="sibTrans" cxnId="{16B99E48-8558-4C55-8CAC-E1E117A9C9E1}">
      <dgm:prSet/>
      <dgm:spPr/>
      <dgm:t>
        <a:bodyPr/>
        <a:lstStyle/>
        <a:p>
          <a:endParaRPr lang="en-US"/>
        </a:p>
      </dgm:t>
    </dgm:pt>
    <dgm:pt modelId="{7E1C13EC-3F3E-4B48-8438-515E722BC173}">
      <dgm:prSet custT="1"/>
      <dgm:spPr/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Part V</a:t>
          </a:r>
        </a:p>
      </dgm:t>
    </dgm:pt>
    <dgm:pt modelId="{C5D3A1CD-2293-4066-AC1B-16DA6D7512F4}" type="parTrans" cxnId="{D571C97F-65B0-46CA-9AE1-3ABFC49E7C22}">
      <dgm:prSet/>
      <dgm:spPr/>
      <dgm:t>
        <a:bodyPr/>
        <a:lstStyle/>
        <a:p>
          <a:endParaRPr lang="en-US"/>
        </a:p>
      </dgm:t>
    </dgm:pt>
    <dgm:pt modelId="{C58C2187-C728-4039-8548-DA97923ABE73}" type="sibTrans" cxnId="{D571C97F-65B0-46CA-9AE1-3ABFC49E7C22}">
      <dgm:prSet/>
      <dgm:spPr/>
      <dgm:t>
        <a:bodyPr/>
        <a:lstStyle/>
        <a:p>
          <a:endParaRPr lang="en-US"/>
        </a:p>
      </dgm:t>
    </dgm:pt>
    <dgm:pt modelId="{86DFF06F-939A-4480-BFD3-89533D080AC9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SWMP and </a:t>
          </a:r>
          <a:r>
            <a:rPr lang="en-US" sz="1800" b="1" dirty="0">
              <a:solidFill>
                <a:srgbClr val="C00000"/>
              </a:solidFill>
            </a:rPr>
            <a:t>MCMs</a:t>
          </a:r>
          <a:r>
            <a:rPr lang="en-US" sz="1800" dirty="0">
              <a:solidFill>
                <a:schemeClr val="tx1"/>
              </a:solidFill>
            </a:rPr>
            <a:t>.</a:t>
          </a:r>
        </a:p>
      </dgm:t>
    </dgm:pt>
    <dgm:pt modelId="{81C261E7-343F-47DD-9CBB-573C3A622D25}" type="parTrans" cxnId="{BA93FD4E-1CD9-41CA-9411-20B3AB2F139C}">
      <dgm:prSet/>
      <dgm:spPr/>
      <dgm:t>
        <a:bodyPr/>
        <a:lstStyle/>
        <a:p>
          <a:endParaRPr lang="en-US"/>
        </a:p>
      </dgm:t>
    </dgm:pt>
    <dgm:pt modelId="{82133350-8903-4032-9713-BABC8D1C1F3F}" type="sibTrans" cxnId="{BA93FD4E-1CD9-41CA-9411-20B3AB2F139C}">
      <dgm:prSet/>
      <dgm:spPr/>
      <dgm:t>
        <a:bodyPr/>
        <a:lstStyle/>
        <a:p>
          <a:endParaRPr lang="en-US"/>
        </a:p>
      </dgm:t>
    </dgm:pt>
    <dgm:pt modelId="{77CB1620-DBB3-4B92-A2EC-A9A653B57D48}">
      <dgm:prSet custT="1"/>
      <dgm:spPr/>
      <dgm:t>
        <a:bodyPr/>
        <a:lstStyle/>
        <a:p>
          <a:r>
            <a:rPr lang="en-US" sz="2000" dirty="0"/>
            <a:t>Part VI</a:t>
          </a:r>
        </a:p>
      </dgm:t>
    </dgm:pt>
    <dgm:pt modelId="{D1BB931E-6387-4713-BC6F-78ACD9E2435B}" type="parTrans" cxnId="{EB70730B-74CF-489D-86E6-10A53977F599}">
      <dgm:prSet/>
      <dgm:spPr/>
      <dgm:t>
        <a:bodyPr/>
        <a:lstStyle/>
        <a:p>
          <a:endParaRPr lang="en-US"/>
        </a:p>
      </dgm:t>
    </dgm:pt>
    <dgm:pt modelId="{95A6B108-4E5E-4CFD-AA45-42F087F09AC4}" type="sibTrans" cxnId="{EB70730B-74CF-489D-86E6-10A53977F599}">
      <dgm:prSet/>
      <dgm:spPr/>
      <dgm:t>
        <a:bodyPr/>
        <a:lstStyle/>
        <a:p>
          <a:endParaRPr lang="en-US"/>
        </a:p>
      </dgm:t>
    </dgm:pt>
    <dgm:pt modelId="{7C3E0421-3A2B-4714-93DD-A8B3AEADEDAD}">
      <dgm:prSet custT="1"/>
      <dgm:spPr/>
      <dgm:t>
        <a:bodyPr/>
        <a:lstStyle/>
        <a:p>
          <a:r>
            <a: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Monitoring, recordkeeping &amp; reporting.</a:t>
          </a:r>
          <a:endParaRPr lang="en-US" sz="1800" kern="1200" dirty="0">
            <a:solidFill>
              <a:schemeClr val="tx1"/>
            </a:solidFill>
          </a:endParaRPr>
        </a:p>
      </dgm:t>
    </dgm:pt>
    <dgm:pt modelId="{9ABF8D66-F656-4968-8919-62433DEA9282}" type="parTrans" cxnId="{D4322857-B7F3-45F3-BF80-6DD7370F65E0}">
      <dgm:prSet/>
      <dgm:spPr/>
      <dgm:t>
        <a:bodyPr/>
        <a:lstStyle/>
        <a:p>
          <a:endParaRPr lang="en-US"/>
        </a:p>
      </dgm:t>
    </dgm:pt>
    <dgm:pt modelId="{5E0FE44A-D783-4790-AD40-84FC540101F2}" type="sibTrans" cxnId="{D4322857-B7F3-45F3-BF80-6DD7370F65E0}">
      <dgm:prSet/>
      <dgm:spPr/>
      <dgm:t>
        <a:bodyPr/>
        <a:lstStyle/>
        <a:p>
          <a:endParaRPr lang="en-US"/>
        </a:p>
      </dgm:t>
    </dgm:pt>
    <dgm:pt modelId="{75E097F2-F1BD-4D15-BD84-6DF047F2B6D5}">
      <dgm:prSet custT="1"/>
      <dgm:spPr/>
      <dgm:t>
        <a:bodyPr/>
        <a:lstStyle/>
        <a:p>
          <a:r>
            <a:rPr lang="en-US" sz="2000" dirty="0"/>
            <a:t>Part VII</a:t>
          </a:r>
        </a:p>
      </dgm:t>
    </dgm:pt>
    <dgm:pt modelId="{8ED32E95-83C9-4142-BB4E-680F3959658F}" type="parTrans" cxnId="{B37F40F6-388B-471A-856F-B8B44F5A4A7F}">
      <dgm:prSet/>
      <dgm:spPr/>
      <dgm:t>
        <a:bodyPr/>
        <a:lstStyle/>
        <a:p>
          <a:endParaRPr lang="en-US"/>
        </a:p>
      </dgm:t>
    </dgm:pt>
    <dgm:pt modelId="{C8E51A8B-69BB-4016-8BFD-8D3D8C6AFABD}" type="sibTrans" cxnId="{B37F40F6-388B-471A-856F-B8B44F5A4A7F}">
      <dgm:prSet/>
      <dgm:spPr/>
      <dgm:t>
        <a:bodyPr/>
        <a:lstStyle/>
        <a:p>
          <a:endParaRPr lang="en-US"/>
        </a:p>
      </dgm:t>
    </dgm:pt>
    <dgm:pt modelId="{4AC8ADBC-D1A7-487E-99CD-4AA10DCCBF4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Standard permit conditions.</a:t>
          </a:r>
        </a:p>
      </dgm:t>
    </dgm:pt>
    <dgm:pt modelId="{846E2113-BCF2-4E4B-BA04-15DE86B1CB6C}" type="parTrans" cxnId="{1684DD45-4920-42E3-85EC-C9645F9A2F75}">
      <dgm:prSet/>
      <dgm:spPr/>
      <dgm:t>
        <a:bodyPr/>
        <a:lstStyle/>
        <a:p>
          <a:endParaRPr lang="en-US"/>
        </a:p>
      </dgm:t>
    </dgm:pt>
    <dgm:pt modelId="{375E5C27-FB40-4A55-BBC1-BEEB339ECD41}" type="sibTrans" cxnId="{1684DD45-4920-42E3-85EC-C9645F9A2F75}">
      <dgm:prSet/>
      <dgm:spPr/>
      <dgm:t>
        <a:bodyPr/>
        <a:lstStyle/>
        <a:p>
          <a:endParaRPr lang="en-US"/>
        </a:p>
      </dgm:t>
    </dgm:pt>
    <dgm:pt modelId="{C19478DF-9BDA-4600-9FC9-D5DFA00FA356}">
      <dgm:prSet custT="1"/>
      <dgm:spPr/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Part VIII</a:t>
          </a:r>
        </a:p>
      </dgm:t>
    </dgm:pt>
    <dgm:pt modelId="{4B12498A-BC45-4417-95E2-0D61D25C95A4}" type="parTrans" cxnId="{9FA18D1C-1268-4352-B982-AC1AD226C543}">
      <dgm:prSet/>
      <dgm:spPr/>
      <dgm:t>
        <a:bodyPr/>
        <a:lstStyle/>
        <a:p>
          <a:endParaRPr lang="en-US"/>
        </a:p>
      </dgm:t>
    </dgm:pt>
    <dgm:pt modelId="{67669E00-5137-4B39-950E-D6E78D679727}" type="sibTrans" cxnId="{9FA18D1C-1268-4352-B982-AC1AD226C543}">
      <dgm:prSet/>
      <dgm:spPr/>
      <dgm:t>
        <a:bodyPr/>
        <a:lstStyle/>
        <a:p>
          <a:endParaRPr lang="en-US"/>
        </a:p>
      </dgm:t>
    </dgm:pt>
    <dgm:pt modelId="{59E6A393-0DC3-4D45-886A-570663A64F72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Optional </a:t>
          </a:r>
          <a:r>
            <a:rPr lang="en-US" sz="1800" b="1" dirty="0">
              <a:solidFill>
                <a:srgbClr val="C00000"/>
              </a:solidFill>
            </a:rPr>
            <a:t>7</a:t>
          </a:r>
          <a:r>
            <a:rPr lang="en-US" sz="1800" b="1" baseline="30000" dirty="0">
              <a:solidFill>
                <a:srgbClr val="C00000"/>
              </a:solidFill>
            </a:rPr>
            <a:t>th</a:t>
          </a:r>
          <a:r>
            <a:rPr lang="en-US" sz="1800" b="1" dirty="0">
              <a:solidFill>
                <a:srgbClr val="C00000"/>
              </a:solidFill>
            </a:rPr>
            <a:t> MCM </a:t>
          </a:r>
          <a:r>
            <a:rPr lang="en-US" sz="1800" dirty="0">
              <a:solidFill>
                <a:schemeClr val="tx1"/>
              </a:solidFill>
            </a:rPr>
            <a:t>for MS4  construction.</a:t>
          </a:r>
        </a:p>
      </dgm:t>
    </dgm:pt>
    <dgm:pt modelId="{ECBD58FE-B54F-4278-A611-2D017A6C597D}" type="parTrans" cxnId="{17617F68-1F89-450B-AFB1-871F30A8E2B1}">
      <dgm:prSet/>
      <dgm:spPr/>
      <dgm:t>
        <a:bodyPr/>
        <a:lstStyle/>
        <a:p>
          <a:endParaRPr lang="en-US"/>
        </a:p>
      </dgm:t>
    </dgm:pt>
    <dgm:pt modelId="{8B34E9E0-A803-4CB3-9752-58A6F18F2F30}" type="sibTrans" cxnId="{17617F68-1F89-450B-AFB1-871F30A8E2B1}">
      <dgm:prSet/>
      <dgm:spPr/>
      <dgm:t>
        <a:bodyPr/>
        <a:lstStyle/>
        <a:p>
          <a:endParaRPr lang="en-US"/>
        </a:p>
      </dgm:t>
    </dgm:pt>
    <dgm:pt modelId="{C0B03B6D-41AF-42BA-8E91-DAD90F57DA82}">
      <dgm:prSet custT="1"/>
      <dgm:spPr/>
      <dgm:t>
        <a:bodyPr/>
        <a:lstStyle/>
        <a:p>
          <a:r>
            <a:rPr lang="en-US" sz="2000" i="1" dirty="0"/>
            <a:t>Change</a:t>
          </a:r>
        </a:p>
      </dgm:t>
    </dgm:pt>
    <dgm:pt modelId="{8D65CB5F-D0F3-4FF3-8BBD-9D5BD2E10664}" type="parTrans" cxnId="{9FDEB59A-D637-4802-ABA6-DA7CABEE0CF9}">
      <dgm:prSet/>
      <dgm:spPr/>
      <dgm:t>
        <a:bodyPr/>
        <a:lstStyle/>
        <a:p>
          <a:endParaRPr lang="en-US"/>
        </a:p>
      </dgm:t>
    </dgm:pt>
    <dgm:pt modelId="{3C04BCDD-FDF3-4ABD-8CE5-E7099C43F7CE}" type="sibTrans" cxnId="{9FDEB59A-D637-4802-ABA6-DA7CABEE0CF9}">
      <dgm:prSet/>
      <dgm:spPr/>
      <dgm:t>
        <a:bodyPr/>
        <a:lstStyle/>
        <a:p>
          <a:endParaRPr lang="en-US"/>
        </a:p>
      </dgm:t>
    </dgm:pt>
    <dgm:pt modelId="{9855400A-5DA1-4F69-9B66-DAE3E2DFF94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800" i="1" dirty="0">
              <a:solidFill>
                <a:schemeClr val="tx1"/>
              </a:solidFill>
            </a:rPr>
            <a:t>2021 OKR04 uses a new numbering system</a:t>
          </a:r>
          <a:r>
            <a:rPr lang="en-US" sz="1800" dirty="0">
              <a:solidFill>
                <a:schemeClr val="tx1"/>
              </a:solidFill>
            </a:rPr>
            <a:t>.</a:t>
          </a:r>
        </a:p>
      </dgm:t>
    </dgm:pt>
    <dgm:pt modelId="{9D85F1B6-6E78-4560-BF5C-5077F88BAEF6}" type="parTrans" cxnId="{337A0741-5E17-4BA4-A9E9-119228216234}">
      <dgm:prSet/>
      <dgm:spPr/>
      <dgm:t>
        <a:bodyPr/>
        <a:lstStyle/>
        <a:p>
          <a:endParaRPr lang="en-US"/>
        </a:p>
      </dgm:t>
    </dgm:pt>
    <dgm:pt modelId="{74A81D7B-117B-4741-B203-38D6941FBF52}" type="sibTrans" cxnId="{337A0741-5E17-4BA4-A9E9-119228216234}">
      <dgm:prSet/>
      <dgm:spPr/>
      <dgm:t>
        <a:bodyPr/>
        <a:lstStyle/>
        <a:p>
          <a:endParaRPr lang="en-US"/>
        </a:p>
      </dgm:t>
    </dgm:pt>
    <dgm:pt modelId="{B13E56B3-B127-455C-9FCE-C91C2AF316C6}" type="pres">
      <dgm:prSet presAssocID="{998267A9-D7FB-475E-B133-50783A6EEDE9}" presName="Name0" presStyleCnt="0">
        <dgm:presLayoutVars>
          <dgm:dir/>
          <dgm:animLvl val="lvl"/>
          <dgm:resizeHandles val="exact"/>
        </dgm:presLayoutVars>
      </dgm:prSet>
      <dgm:spPr/>
    </dgm:pt>
    <dgm:pt modelId="{A2CBF0A3-088C-43FF-B733-15A018B104B2}" type="pres">
      <dgm:prSet presAssocID="{20EE9D9D-8342-4DFB-8A5D-1CE257944FA1}" presName="linNode" presStyleCnt="0"/>
      <dgm:spPr/>
    </dgm:pt>
    <dgm:pt modelId="{365614CB-F432-4ADC-81EE-F212F4C737C6}" type="pres">
      <dgm:prSet presAssocID="{20EE9D9D-8342-4DFB-8A5D-1CE257944FA1}" presName="parentText" presStyleLbl="solidFgAcc1" presStyleIdx="0" presStyleCnt="9" custLinFactNeighborY="-427">
        <dgm:presLayoutVars>
          <dgm:chMax val="1"/>
          <dgm:bulletEnabled/>
        </dgm:presLayoutVars>
      </dgm:prSet>
      <dgm:spPr/>
    </dgm:pt>
    <dgm:pt modelId="{0906EAA3-21E6-412A-AB9E-BA4C5CC14EAF}" type="pres">
      <dgm:prSet presAssocID="{20EE9D9D-8342-4DFB-8A5D-1CE257944FA1}" presName="descendantText" presStyleLbl="alignNode1" presStyleIdx="0" presStyleCnt="9">
        <dgm:presLayoutVars>
          <dgm:bulletEnabled/>
        </dgm:presLayoutVars>
      </dgm:prSet>
      <dgm:spPr/>
    </dgm:pt>
    <dgm:pt modelId="{DE544E3B-3890-4365-9D24-6C37CF296D97}" type="pres">
      <dgm:prSet presAssocID="{E382E566-B87E-41AC-9004-296B8E567852}" presName="sp" presStyleCnt="0"/>
      <dgm:spPr/>
    </dgm:pt>
    <dgm:pt modelId="{1F0B7D8D-01AA-4205-B808-D683CD131CAA}" type="pres">
      <dgm:prSet presAssocID="{99BBE432-6F37-4C8F-9C7B-12D7EAF394A7}" presName="linNode" presStyleCnt="0"/>
      <dgm:spPr/>
    </dgm:pt>
    <dgm:pt modelId="{09F654D4-8507-4E70-A830-26EF3AE2B900}" type="pres">
      <dgm:prSet presAssocID="{99BBE432-6F37-4C8F-9C7B-12D7EAF394A7}" presName="parentText" presStyleLbl="solidFgAcc1" presStyleIdx="1" presStyleCnt="9">
        <dgm:presLayoutVars>
          <dgm:chMax val="1"/>
          <dgm:bulletEnabled/>
        </dgm:presLayoutVars>
      </dgm:prSet>
      <dgm:spPr/>
    </dgm:pt>
    <dgm:pt modelId="{9678927E-F326-4790-B737-8E701BF223F2}" type="pres">
      <dgm:prSet presAssocID="{99BBE432-6F37-4C8F-9C7B-12D7EAF394A7}" presName="descendantText" presStyleLbl="alignNode1" presStyleIdx="1" presStyleCnt="9">
        <dgm:presLayoutVars>
          <dgm:bulletEnabled/>
        </dgm:presLayoutVars>
      </dgm:prSet>
      <dgm:spPr/>
    </dgm:pt>
    <dgm:pt modelId="{E89B2E46-6542-45FC-808D-752F6C41B4F8}" type="pres">
      <dgm:prSet presAssocID="{EC85E52F-61DC-4A75-960E-8D069651E691}" presName="sp" presStyleCnt="0"/>
      <dgm:spPr/>
    </dgm:pt>
    <dgm:pt modelId="{AE875984-0D2E-420B-88BA-7729187D4DA8}" type="pres">
      <dgm:prSet presAssocID="{AA8E5C28-1BB8-4566-8CDB-ED54A2074B1A}" presName="linNode" presStyleCnt="0"/>
      <dgm:spPr/>
    </dgm:pt>
    <dgm:pt modelId="{373868C1-710C-43BE-A70A-72A99FC7B132}" type="pres">
      <dgm:prSet presAssocID="{AA8E5C28-1BB8-4566-8CDB-ED54A2074B1A}" presName="parentText" presStyleLbl="solidFgAcc1" presStyleIdx="2" presStyleCnt="9">
        <dgm:presLayoutVars>
          <dgm:chMax val="1"/>
          <dgm:bulletEnabled/>
        </dgm:presLayoutVars>
      </dgm:prSet>
      <dgm:spPr/>
    </dgm:pt>
    <dgm:pt modelId="{7615BE75-0525-4CA1-A5DD-110089CC061E}" type="pres">
      <dgm:prSet presAssocID="{AA8E5C28-1BB8-4566-8CDB-ED54A2074B1A}" presName="descendantText" presStyleLbl="alignNode1" presStyleIdx="2" presStyleCnt="9">
        <dgm:presLayoutVars>
          <dgm:bulletEnabled/>
        </dgm:presLayoutVars>
      </dgm:prSet>
      <dgm:spPr/>
    </dgm:pt>
    <dgm:pt modelId="{9F6ACF98-D5FB-4092-8BD1-8963F1CE8CDB}" type="pres">
      <dgm:prSet presAssocID="{DE231581-6680-4AEB-81FD-3D3191282401}" presName="sp" presStyleCnt="0"/>
      <dgm:spPr/>
    </dgm:pt>
    <dgm:pt modelId="{952EE12A-4576-45FE-9C0B-0D8A5CDDC7A0}" type="pres">
      <dgm:prSet presAssocID="{C5566FB0-0B77-40B6-87DF-1DD30BCD9087}" presName="linNode" presStyleCnt="0"/>
      <dgm:spPr/>
    </dgm:pt>
    <dgm:pt modelId="{4F70D89A-0D59-41FC-80C2-20A608367FDF}" type="pres">
      <dgm:prSet presAssocID="{C5566FB0-0B77-40B6-87DF-1DD30BCD9087}" presName="parentText" presStyleLbl="solidFgAcc1" presStyleIdx="3" presStyleCnt="9">
        <dgm:presLayoutVars>
          <dgm:chMax val="1"/>
          <dgm:bulletEnabled/>
        </dgm:presLayoutVars>
      </dgm:prSet>
      <dgm:spPr/>
    </dgm:pt>
    <dgm:pt modelId="{7299C6FA-D44E-4BBA-AF70-610418404F6A}" type="pres">
      <dgm:prSet presAssocID="{C5566FB0-0B77-40B6-87DF-1DD30BCD9087}" presName="descendantText" presStyleLbl="alignNode1" presStyleIdx="3" presStyleCnt="9">
        <dgm:presLayoutVars>
          <dgm:bulletEnabled/>
        </dgm:presLayoutVars>
      </dgm:prSet>
      <dgm:spPr/>
    </dgm:pt>
    <dgm:pt modelId="{D667D649-450B-4739-9BA3-7845A61C1F8A}" type="pres">
      <dgm:prSet presAssocID="{C898D39E-6A15-4362-9088-FD7F975875D7}" presName="sp" presStyleCnt="0"/>
      <dgm:spPr/>
    </dgm:pt>
    <dgm:pt modelId="{EBAE761E-3A1C-4306-B28E-170D4DB84DF2}" type="pres">
      <dgm:prSet presAssocID="{7E1C13EC-3F3E-4B48-8438-515E722BC173}" presName="linNode" presStyleCnt="0"/>
      <dgm:spPr/>
    </dgm:pt>
    <dgm:pt modelId="{E8286A64-9204-498F-9372-A570EDCB4307}" type="pres">
      <dgm:prSet presAssocID="{7E1C13EC-3F3E-4B48-8438-515E722BC173}" presName="parentText" presStyleLbl="solidFgAcc1" presStyleIdx="4" presStyleCnt="9">
        <dgm:presLayoutVars>
          <dgm:chMax val="1"/>
          <dgm:bulletEnabled/>
        </dgm:presLayoutVars>
      </dgm:prSet>
      <dgm:spPr/>
    </dgm:pt>
    <dgm:pt modelId="{09A4B113-AF90-4050-A845-7CA104C65F84}" type="pres">
      <dgm:prSet presAssocID="{7E1C13EC-3F3E-4B48-8438-515E722BC173}" presName="descendantText" presStyleLbl="alignNode1" presStyleIdx="4" presStyleCnt="9">
        <dgm:presLayoutVars>
          <dgm:bulletEnabled/>
        </dgm:presLayoutVars>
      </dgm:prSet>
      <dgm:spPr/>
    </dgm:pt>
    <dgm:pt modelId="{891C1650-7A7C-4399-939A-FB8BBA99C1C2}" type="pres">
      <dgm:prSet presAssocID="{C58C2187-C728-4039-8548-DA97923ABE73}" presName="sp" presStyleCnt="0"/>
      <dgm:spPr/>
    </dgm:pt>
    <dgm:pt modelId="{2F52ADB9-F907-488E-B854-0E57726EC905}" type="pres">
      <dgm:prSet presAssocID="{77CB1620-DBB3-4B92-A2EC-A9A653B57D48}" presName="linNode" presStyleCnt="0"/>
      <dgm:spPr/>
    </dgm:pt>
    <dgm:pt modelId="{4360C32E-FB06-4CB4-93B9-249F7DC761AF}" type="pres">
      <dgm:prSet presAssocID="{77CB1620-DBB3-4B92-A2EC-A9A653B57D48}" presName="parentText" presStyleLbl="solidFgAcc1" presStyleIdx="5" presStyleCnt="9">
        <dgm:presLayoutVars>
          <dgm:chMax val="1"/>
          <dgm:bulletEnabled/>
        </dgm:presLayoutVars>
      </dgm:prSet>
      <dgm:spPr/>
    </dgm:pt>
    <dgm:pt modelId="{7E061092-24DF-41CE-AE73-BD8DE032F2B2}" type="pres">
      <dgm:prSet presAssocID="{77CB1620-DBB3-4B92-A2EC-A9A653B57D48}" presName="descendantText" presStyleLbl="alignNode1" presStyleIdx="5" presStyleCnt="9">
        <dgm:presLayoutVars>
          <dgm:bulletEnabled/>
        </dgm:presLayoutVars>
      </dgm:prSet>
      <dgm:spPr/>
    </dgm:pt>
    <dgm:pt modelId="{45699B7D-EB1B-4CA5-A6F0-8F81BD21E7B9}" type="pres">
      <dgm:prSet presAssocID="{95A6B108-4E5E-4CFD-AA45-42F087F09AC4}" presName="sp" presStyleCnt="0"/>
      <dgm:spPr/>
    </dgm:pt>
    <dgm:pt modelId="{4F73C58A-5DC6-4F18-A823-FF6C89DEE316}" type="pres">
      <dgm:prSet presAssocID="{75E097F2-F1BD-4D15-BD84-6DF047F2B6D5}" presName="linNode" presStyleCnt="0"/>
      <dgm:spPr/>
    </dgm:pt>
    <dgm:pt modelId="{D7F370DD-ED03-4DBF-9CEA-474BBAD6857E}" type="pres">
      <dgm:prSet presAssocID="{75E097F2-F1BD-4D15-BD84-6DF047F2B6D5}" presName="parentText" presStyleLbl="solidFgAcc1" presStyleIdx="6" presStyleCnt="9">
        <dgm:presLayoutVars>
          <dgm:chMax val="1"/>
          <dgm:bulletEnabled/>
        </dgm:presLayoutVars>
      </dgm:prSet>
      <dgm:spPr/>
    </dgm:pt>
    <dgm:pt modelId="{0E21A769-28C4-4716-8841-7DC7EDBAC12F}" type="pres">
      <dgm:prSet presAssocID="{75E097F2-F1BD-4D15-BD84-6DF047F2B6D5}" presName="descendantText" presStyleLbl="alignNode1" presStyleIdx="6" presStyleCnt="9">
        <dgm:presLayoutVars>
          <dgm:bulletEnabled/>
        </dgm:presLayoutVars>
      </dgm:prSet>
      <dgm:spPr/>
    </dgm:pt>
    <dgm:pt modelId="{99D0F156-17A4-4828-8713-924B3E197616}" type="pres">
      <dgm:prSet presAssocID="{C8E51A8B-69BB-4016-8BFD-8D3D8C6AFABD}" presName="sp" presStyleCnt="0"/>
      <dgm:spPr/>
    </dgm:pt>
    <dgm:pt modelId="{54C8202A-CAA4-4C94-95E6-4CB25572081E}" type="pres">
      <dgm:prSet presAssocID="{C19478DF-9BDA-4600-9FC9-D5DFA00FA356}" presName="linNode" presStyleCnt="0"/>
      <dgm:spPr/>
    </dgm:pt>
    <dgm:pt modelId="{D161D1F0-5C6D-4E01-B554-74EB72ABEA8A}" type="pres">
      <dgm:prSet presAssocID="{C19478DF-9BDA-4600-9FC9-D5DFA00FA356}" presName="parentText" presStyleLbl="solidFgAcc1" presStyleIdx="7" presStyleCnt="9">
        <dgm:presLayoutVars>
          <dgm:chMax val="1"/>
          <dgm:bulletEnabled/>
        </dgm:presLayoutVars>
      </dgm:prSet>
      <dgm:spPr/>
    </dgm:pt>
    <dgm:pt modelId="{3851A427-2AA7-4258-90E7-96254170ADA4}" type="pres">
      <dgm:prSet presAssocID="{C19478DF-9BDA-4600-9FC9-D5DFA00FA356}" presName="descendantText" presStyleLbl="alignNode1" presStyleIdx="7" presStyleCnt="9">
        <dgm:presLayoutVars>
          <dgm:bulletEnabled/>
        </dgm:presLayoutVars>
      </dgm:prSet>
      <dgm:spPr/>
    </dgm:pt>
    <dgm:pt modelId="{887C5AF0-2F53-445B-B723-3A29CEB746A7}" type="pres">
      <dgm:prSet presAssocID="{67669E00-5137-4B39-950E-D6E78D679727}" presName="sp" presStyleCnt="0"/>
      <dgm:spPr/>
    </dgm:pt>
    <dgm:pt modelId="{CB2FE2B8-2004-40FF-8C25-777E7F4E6897}" type="pres">
      <dgm:prSet presAssocID="{C0B03B6D-41AF-42BA-8E91-DAD90F57DA82}" presName="linNode" presStyleCnt="0"/>
      <dgm:spPr/>
    </dgm:pt>
    <dgm:pt modelId="{B44FA607-DD7E-4B0E-8660-D9E002A86911}" type="pres">
      <dgm:prSet presAssocID="{C0B03B6D-41AF-42BA-8E91-DAD90F57DA82}" presName="parentText" presStyleLbl="solidFgAcc1" presStyleIdx="8" presStyleCnt="9">
        <dgm:presLayoutVars>
          <dgm:chMax val="1"/>
          <dgm:bulletEnabled/>
        </dgm:presLayoutVars>
      </dgm:prSet>
      <dgm:spPr/>
    </dgm:pt>
    <dgm:pt modelId="{09071CC5-3677-47EA-9BC0-446B17E29201}" type="pres">
      <dgm:prSet presAssocID="{C0B03B6D-41AF-42BA-8E91-DAD90F57DA82}" presName="descendantText" presStyleLbl="alignNode1" presStyleIdx="8" presStyleCnt="9">
        <dgm:presLayoutVars>
          <dgm:bulletEnabled/>
        </dgm:presLayoutVars>
      </dgm:prSet>
      <dgm:spPr/>
    </dgm:pt>
  </dgm:ptLst>
  <dgm:cxnLst>
    <dgm:cxn modelId="{EB70730B-74CF-489D-86E6-10A53977F599}" srcId="{998267A9-D7FB-475E-B133-50783A6EEDE9}" destId="{77CB1620-DBB3-4B92-A2EC-A9A653B57D48}" srcOrd="5" destOrd="0" parTransId="{D1BB931E-6387-4713-BC6F-78ACD9E2435B}" sibTransId="{95A6B108-4E5E-4CFD-AA45-42F087F09AC4}"/>
    <dgm:cxn modelId="{35A01A12-36D9-44AE-AA98-0C2EE9D7EE1C}" srcId="{998267A9-D7FB-475E-B133-50783A6EEDE9}" destId="{99BBE432-6F37-4C8F-9C7B-12D7EAF394A7}" srcOrd="1" destOrd="0" parTransId="{76DE0522-4AED-431F-9E14-11B4C128D159}" sibTransId="{EC85E52F-61DC-4A75-960E-8D069651E691}"/>
    <dgm:cxn modelId="{734D8314-8904-44DF-BFE4-0C1D93B74F05}" type="presOf" srcId="{998267A9-D7FB-475E-B133-50783A6EEDE9}" destId="{B13E56B3-B127-455C-9FCE-C91C2AF316C6}" srcOrd="0" destOrd="0" presId="urn:microsoft.com/office/officeart/2016/7/layout/VerticalHollowActionList"/>
    <dgm:cxn modelId="{FE4C9318-4322-4BB1-AF27-B119D8155FE7}" type="presOf" srcId="{90D49086-FD6A-469B-B9CF-A3BDF52AD4E5}" destId="{7615BE75-0525-4CA1-A5DD-110089CC061E}" srcOrd="0" destOrd="0" presId="urn:microsoft.com/office/officeart/2016/7/layout/VerticalHollowActionList"/>
    <dgm:cxn modelId="{42DA001B-94EA-43E5-B0AB-4D8501EE1EE0}" type="presOf" srcId="{7C3E0421-3A2B-4714-93DD-A8B3AEADEDAD}" destId="{7E061092-24DF-41CE-AE73-BD8DE032F2B2}" srcOrd="0" destOrd="0" presId="urn:microsoft.com/office/officeart/2016/7/layout/VerticalHollowActionList"/>
    <dgm:cxn modelId="{F8F6821C-AD72-4D47-8DF7-6F25D7E9CD3D}" srcId="{AA8E5C28-1BB8-4566-8CDB-ED54A2074B1A}" destId="{90D49086-FD6A-469B-B9CF-A3BDF52AD4E5}" srcOrd="0" destOrd="0" parTransId="{9FAA7C40-1550-4DA4-B56F-51A97EA62DDC}" sibTransId="{DC2E86B3-238E-4F75-A7DD-1B09CF92EBAE}"/>
    <dgm:cxn modelId="{9FA18D1C-1268-4352-B982-AC1AD226C543}" srcId="{998267A9-D7FB-475E-B133-50783A6EEDE9}" destId="{C19478DF-9BDA-4600-9FC9-D5DFA00FA356}" srcOrd="7" destOrd="0" parTransId="{4B12498A-BC45-4417-95E2-0D61D25C95A4}" sibTransId="{67669E00-5137-4B39-950E-D6E78D679727}"/>
    <dgm:cxn modelId="{8B3FF02F-75AA-407D-BBF4-6AC3EF236284}" type="presOf" srcId="{BEE7992D-841B-4D03-A144-25267745AE56}" destId="{7299C6FA-D44E-4BBA-AF70-610418404F6A}" srcOrd="0" destOrd="0" presId="urn:microsoft.com/office/officeart/2016/7/layout/VerticalHollowActionList"/>
    <dgm:cxn modelId="{5A9DB130-C4CA-4EF5-A0CA-58E1A1B93361}" srcId="{998267A9-D7FB-475E-B133-50783A6EEDE9}" destId="{20EE9D9D-8342-4DFB-8A5D-1CE257944FA1}" srcOrd="0" destOrd="0" parTransId="{6A955BCF-2D1E-4A3F-BD76-F0CF836A3B4D}" sibTransId="{E382E566-B87E-41AC-9004-296B8E567852}"/>
    <dgm:cxn modelId="{A139B138-F336-45C4-B506-55B499EB0A48}" type="presOf" srcId="{99BBE432-6F37-4C8F-9C7B-12D7EAF394A7}" destId="{09F654D4-8507-4E70-A830-26EF3AE2B900}" srcOrd="0" destOrd="0" presId="urn:microsoft.com/office/officeart/2016/7/layout/VerticalHollowActionList"/>
    <dgm:cxn modelId="{50AD275D-35FB-4546-9688-73EEFE116096}" type="presOf" srcId="{9855400A-5DA1-4F69-9B66-DAE3E2DFF945}" destId="{09071CC5-3677-47EA-9BC0-446B17E29201}" srcOrd="0" destOrd="0" presId="urn:microsoft.com/office/officeart/2016/7/layout/VerticalHollowActionList"/>
    <dgm:cxn modelId="{337A0741-5E17-4BA4-A9E9-119228216234}" srcId="{C0B03B6D-41AF-42BA-8E91-DAD90F57DA82}" destId="{9855400A-5DA1-4F69-9B66-DAE3E2DFF945}" srcOrd="0" destOrd="0" parTransId="{9D85F1B6-6E78-4560-BF5C-5077F88BAEF6}" sibTransId="{74A81D7B-117B-4741-B203-38D6941FBF52}"/>
    <dgm:cxn modelId="{0E742C41-0FE6-4BBC-8C47-6FAFF7852169}" type="presOf" srcId="{86DFF06F-939A-4480-BFD3-89533D080AC9}" destId="{09A4B113-AF90-4050-A845-7CA104C65F84}" srcOrd="0" destOrd="0" presId="urn:microsoft.com/office/officeart/2016/7/layout/VerticalHollowActionList"/>
    <dgm:cxn modelId="{1684DD45-4920-42E3-85EC-C9645F9A2F75}" srcId="{75E097F2-F1BD-4D15-BD84-6DF047F2B6D5}" destId="{4AC8ADBC-D1A7-487E-99CD-4AA10DCCBF40}" srcOrd="0" destOrd="0" parTransId="{846E2113-BCF2-4E4B-BA04-15DE86B1CB6C}" sibTransId="{375E5C27-FB40-4A55-BBC1-BEEB339ECD41}"/>
    <dgm:cxn modelId="{17617F68-1F89-450B-AFB1-871F30A8E2B1}" srcId="{C19478DF-9BDA-4600-9FC9-D5DFA00FA356}" destId="{59E6A393-0DC3-4D45-886A-570663A64F72}" srcOrd="0" destOrd="0" parTransId="{ECBD58FE-B54F-4278-A611-2D017A6C597D}" sibTransId="{8B34E9E0-A803-4CB3-9752-58A6F18F2F30}"/>
    <dgm:cxn modelId="{16B99E48-8558-4C55-8CAC-E1E117A9C9E1}" srcId="{C5566FB0-0B77-40B6-87DF-1DD30BCD9087}" destId="{BEE7992D-841B-4D03-A144-25267745AE56}" srcOrd="0" destOrd="0" parTransId="{38BF2915-D0E5-42B2-9B9B-2523EB6822A7}" sibTransId="{9292E915-2C03-466E-890F-D6B5480B5BC8}"/>
    <dgm:cxn modelId="{BA93FD4E-1CD9-41CA-9411-20B3AB2F139C}" srcId="{7E1C13EC-3F3E-4B48-8438-515E722BC173}" destId="{86DFF06F-939A-4480-BFD3-89533D080AC9}" srcOrd="0" destOrd="0" parTransId="{81C261E7-343F-47DD-9CBB-573C3A622D25}" sibTransId="{82133350-8903-4032-9713-BABC8D1C1F3F}"/>
    <dgm:cxn modelId="{EC040576-DC6B-4880-8F6F-44A8C41D25B6}" type="presOf" srcId="{CACBC942-4FFB-4468-922C-F8A9419CCA07}" destId="{0906EAA3-21E6-412A-AB9E-BA4C5CC14EAF}" srcOrd="0" destOrd="0" presId="urn:microsoft.com/office/officeart/2016/7/layout/VerticalHollowActionList"/>
    <dgm:cxn modelId="{127B1376-481F-4A28-9F5E-910FCFFAB4B4}" srcId="{20EE9D9D-8342-4DFB-8A5D-1CE257944FA1}" destId="{CACBC942-4FFB-4468-922C-F8A9419CCA07}" srcOrd="0" destOrd="0" parTransId="{60056EC3-746F-4234-B03A-CA316594D836}" sibTransId="{CB3DAD2A-724C-4FD5-8061-C1786751E657}"/>
    <dgm:cxn modelId="{D4322857-B7F3-45F3-BF80-6DD7370F65E0}" srcId="{77CB1620-DBB3-4B92-A2EC-A9A653B57D48}" destId="{7C3E0421-3A2B-4714-93DD-A8B3AEADEDAD}" srcOrd="0" destOrd="0" parTransId="{9ABF8D66-F656-4968-8919-62433DEA9282}" sibTransId="{5E0FE44A-D783-4790-AD40-84FC540101F2}"/>
    <dgm:cxn modelId="{D571C97F-65B0-46CA-9AE1-3ABFC49E7C22}" srcId="{998267A9-D7FB-475E-B133-50783A6EEDE9}" destId="{7E1C13EC-3F3E-4B48-8438-515E722BC173}" srcOrd="4" destOrd="0" parTransId="{C5D3A1CD-2293-4066-AC1B-16DA6D7512F4}" sibTransId="{C58C2187-C728-4039-8548-DA97923ABE73}"/>
    <dgm:cxn modelId="{C2048E8F-4A8C-49E0-8E4C-D6DFDD2E28C6}" type="presOf" srcId="{4AC8ADBC-D1A7-487E-99CD-4AA10DCCBF40}" destId="{0E21A769-28C4-4716-8841-7DC7EDBAC12F}" srcOrd="0" destOrd="0" presId="urn:microsoft.com/office/officeart/2016/7/layout/VerticalHollowActionList"/>
    <dgm:cxn modelId="{9FDEB59A-D637-4802-ABA6-DA7CABEE0CF9}" srcId="{998267A9-D7FB-475E-B133-50783A6EEDE9}" destId="{C0B03B6D-41AF-42BA-8E91-DAD90F57DA82}" srcOrd="8" destOrd="0" parTransId="{8D65CB5F-D0F3-4FF3-8BBD-9D5BD2E10664}" sibTransId="{3C04BCDD-FDF3-4ABD-8CE5-E7099C43F7CE}"/>
    <dgm:cxn modelId="{685E579E-E359-4A6A-A84D-CADBDD333253}" type="presOf" srcId="{C5566FB0-0B77-40B6-87DF-1DD30BCD9087}" destId="{4F70D89A-0D59-41FC-80C2-20A608367FDF}" srcOrd="0" destOrd="0" presId="urn:microsoft.com/office/officeart/2016/7/layout/VerticalHollowActionList"/>
    <dgm:cxn modelId="{96EE71A9-E3AC-4050-83AF-BBEE0C1F3378}" type="presOf" srcId="{7E1C13EC-3F3E-4B48-8438-515E722BC173}" destId="{E8286A64-9204-498F-9372-A570EDCB4307}" srcOrd="0" destOrd="0" presId="urn:microsoft.com/office/officeart/2016/7/layout/VerticalHollowActionList"/>
    <dgm:cxn modelId="{E8B149BD-5913-410E-82CE-77972C6E7D9D}" type="presOf" srcId="{20EE9D9D-8342-4DFB-8A5D-1CE257944FA1}" destId="{365614CB-F432-4ADC-81EE-F212F4C737C6}" srcOrd="0" destOrd="0" presId="urn:microsoft.com/office/officeart/2016/7/layout/VerticalHollowActionList"/>
    <dgm:cxn modelId="{18463EC2-D193-495F-B3B8-FF57FC255DC4}" srcId="{998267A9-D7FB-475E-B133-50783A6EEDE9}" destId="{C5566FB0-0B77-40B6-87DF-1DD30BCD9087}" srcOrd="3" destOrd="0" parTransId="{13E015EA-A313-4458-BA0B-B8AAE6BA9AC5}" sibTransId="{C898D39E-6A15-4362-9088-FD7F975875D7}"/>
    <dgm:cxn modelId="{97487FC4-BB28-4804-AE09-EFED6E5127E2}" type="presOf" srcId="{F14D6E3A-2F28-4903-A0EC-744383960680}" destId="{9678927E-F326-4790-B737-8E701BF223F2}" srcOrd="0" destOrd="0" presId="urn:microsoft.com/office/officeart/2016/7/layout/VerticalHollowActionList"/>
    <dgm:cxn modelId="{9087AFC8-A53C-4D4E-8804-FA2BF16D79CB}" srcId="{99BBE432-6F37-4C8F-9C7B-12D7EAF394A7}" destId="{F14D6E3A-2F28-4903-A0EC-744383960680}" srcOrd="0" destOrd="0" parTransId="{2D9D832A-721E-4AB8-A3F1-2C0216AEFD19}" sibTransId="{FC6530F4-6AA6-4B94-B725-91A530213AE5}"/>
    <dgm:cxn modelId="{6FC34FD0-C662-410B-8528-E76AD010874F}" type="presOf" srcId="{AA8E5C28-1BB8-4566-8CDB-ED54A2074B1A}" destId="{373868C1-710C-43BE-A70A-72A99FC7B132}" srcOrd="0" destOrd="0" presId="urn:microsoft.com/office/officeart/2016/7/layout/VerticalHollowActionList"/>
    <dgm:cxn modelId="{73B9E6D7-4E5C-4C01-B507-064FF84E8CF4}" type="presOf" srcId="{C19478DF-9BDA-4600-9FC9-D5DFA00FA356}" destId="{D161D1F0-5C6D-4E01-B554-74EB72ABEA8A}" srcOrd="0" destOrd="0" presId="urn:microsoft.com/office/officeart/2016/7/layout/VerticalHollowActionList"/>
    <dgm:cxn modelId="{F04CE9DD-DBB5-4209-BA93-9363F41FE091}" type="presOf" srcId="{C0B03B6D-41AF-42BA-8E91-DAD90F57DA82}" destId="{B44FA607-DD7E-4B0E-8660-D9E002A86911}" srcOrd="0" destOrd="0" presId="urn:microsoft.com/office/officeart/2016/7/layout/VerticalHollowActionList"/>
    <dgm:cxn modelId="{F44962E9-49C5-4BAD-A5C5-77824AF268C3}" type="presOf" srcId="{75E097F2-F1BD-4D15-BD84-6DF047F2B6D5}" destId="{D7F370DD-ED03-4DBF-9CEA-474BBAD6857E}" srcOrd="0" destOrd="0" presId="urn:microsoft.com/office/officeart/2016/7/layout/VerticalHollowActionList"/>
    <dgm:cxn modelId="{4893DAE9-1CF8-40B7-A880-AF2ABD06D2EA}" type="presOf" srcId="{59E6A393-0DC3-4D45-886A-570663A64F72}" destId="{3851A427-2AA7-4258-90E7-96254170ADA4}" srcOrd="0" destOrd="0" presId="urn:microsoft.com/office/officeart/2016/7/layout/VerticalHollowActionList"/>
    <dgm:cxn modelId="{B37F40F6-388B-471A-856F-B8B44F5A4A7F}" srcId="{998267A9-D7FB-475E-B133-50783A6EEDE9}" destId="{75E097F2-F1BD-4D15-BD84-6DF047F2B6D5}" srcOrd="6" destOrd="0" parTransId="{8ED32E95-83C9-4142-BB4E-680F3959658F}" sibTransId="{C8E51A8B-69BB-4016-8BFD-8D3D8C6AFABD}"/>
    <dgm:cxn modelId="{908A61F9-D3C8-4A11-AEEF-BB70809A2D71}" type="presOf" srcId="{77CB1620-DBB3-4B92-A2EC-A9A653B57D48}" destId="{4360C32E-FB06-4CB4-93B9-249F7DC761AF}" srcOrd="0" destOrd="0" presId="urn:microsoft.com/office/officeart/2016/7/layout/VerticalHollowActionList"/>
    <dgm:cxn modelId="{555EB4FC-D3A6-40DD-8C1D-CAFE9E0DB6E6}" srcId="{998267A9-D7FB-475E-B133-50783A6EEDE9}" destId="{AA8E5C28-1BB8-4566-8CDB-ED54A2074B1A}" srcOrd="2" destOrd="0" parTransId="{96814764-D04B-4B44-A890-630188C2D0D4}" sibTransId="{DE231581-6680-4AEB-81FD-3D3191282401}"/>
    <dgm:cxn modelId="{665EDFFD-80F1-4492-AB63-849AE564AEC7}" type="presParOf" srcId="{B13E56B3-B127-455C-9FCE-C91C2AF316C6}" destId="{A2CBF0A3-088C-43FF-B733-15A018B104B2}" srcOrd="0" destOrd="0" presId="urn:microsoft.com/office/officeart/2016/7/layout/VerticalHollowActionList"/>
    <dgm:cxn modelId="{F5616E96-6AD8-4706-84EE-79284B451204}" type="presParOf" srcId="{A2CBF0A3-088C-43FF-B733-15A018B104B2}" destId="{365614CB-F432-4ADC-81EE-F212F4C737C6}" srcOrd="0" destOrd="0" presId="urn:microsoft.com/office/officeart/2016/7/layout/VerticalHollowActionList"/>
    <dgm:cxn modelId="{C7F84CA0-EA78-4DBC-9427-74D0A8ADA07C}" type="presParOf" srcId="{A2CBF0A3-088C-43FF-B733-15A018B104B2}" destId="{0906EAA3-21E6-412A-AB9E-BA4C5CC14EAF}" srcOrd="1" destOrd="0" presId="urn:microsoft.com/office/officeart/2016/7/layout/VerticalHollowActionList"/>
    <dgm:cxn modelId="{D182C688-1C1A-4B19-B672-DC22E110B0E2}" type="presParOf" srcId="{B13E56B3-B127-455C-9FCE-C91C2AF316C6}" destId="{DE544E3B-3890-4365-9D24-6C37CF296D97}" srcOrd="1" destOrd="0" presId="urn:microsoft.com/office/officeart/2016/7/layout/VerticalHollowActionList"/>
    <dgm:cxn modelId="{32386CA1-4ED3-422E-8522-181F784A7FA4}" type="presParOf" srcId="{B13E56B3-B127-455C-9FCE-C91C2AF316C6}" destId="{1F0B7D8D-01AA-4205-B808-D683CD131CAA}" srcOrd="2" destOrd="0" presId="urn:microsoft.com/office/officeart/2016/7/layout/VerticalHollowActionList"/>
    <dgm:cxn modelId="{232DC671-0C43-40C4-9A34-10DF954FD4D9}" type="presParOf" srcId="{1F0B7D8D-01AA-4205-B808-D683CD131CAA}" destId="{09F654D4-8507-4E70-A830-26EF3AE2B900}" srcOrd="0" destOrd="0" presId="urn:microsoft.com/office/officeart/2016/7/layout/VerticalHollowActionList"/>
    <dgm:cxn modelId="{A46EA4A1-75D8-4E76-B7F0-9D3672025DA6}" type="presParOf" srcId="{1F0B7D8D-01AA-4205-B808-D683CD131CAA}" destId="{9678927E-F326-4790-B737-8E701BF223F2}" srcOrd="1" destOrd="0" presId="urn:microsoft.com/office/officeart/2016/7/layout/VerticalHollowActionList"/>
    <dgm:cxn modelId="{DEB01191-E91B-452A-A69F-EE46A2BFF87A}" type="presParOf" srcId="{B13E56B3-B127-455C-9FCE-C91C2AF316C6}" destId="{E89B2E46-6542-45FC-808D-752F6C41B4F8}" srcOrd="3" destOrd="0" presId="urn:microsoft.com/office/officeart/2016/7/layout/VerticalHollowActionList"/>
    <dgm:cxn modelId="{97919E4C-FA7E-469D-AE53-E56DB2377B80}" type="presParOf" srcId="{B13E56B3-B127-455C-9FCE-C91C2AF316C6}" destId="{AE875984-0D2E-420B-88BA-7729187D4DA8}" srcOrd="4" destOrd="0" presId="urn:microsoft.com/office/officeart/2016/7/layout/VerticalHollowActionList"/>
    <dgm:cxn modelId="{28147C42-A7F9-4FAB-A988-D7E140EA198D}" type="presParOf" srcId="{AE875984-0D2E-420B-88BA-7729187D4DA8}" destId="{373868C1-710C-43BE-A70A-72A99FC7B132}" srcOrd="0" destOrd="0" presId="urn:microsoft.com/office/officeart/2016/7/layout/VerticalHollowActionList"/>
    <dgm:cxn modelId="{440E8DFC-8326-4968-B7C7-25BC60A61C04}" type="presParOf" srcId="{AE875984-0D2E-420B-88BA-7729187D4DA8}" destId="{7615BE75-0525-4CA1-A5DD-110089CC061E}" srcOrd="1" destOrd="0" presId="urn:microsoft.com/office/officeart/2016/7/layout/VerticalHollowActionList"/>
    <dgm:cxn modelId="{AAE7416F-6AE3-42F3-9BEC-F446AEEFD57D}" type="presParOf" srcId="{B13E56B3-B127-455C-9FCE-C91C2AF316C6}" destId="{9F6ACF98-D5FB-4092-8BD1-8963F1CE8CDB}" srcOrd="5" destOrd="0" presId="urn:microsoft.com/office/officeart/2016/7/layout/VerticalHollowActionList"/>
    <dgm:cxn modelId="{A5A9D07D-6177-4549-BA95-207837FD149F}" type="presParOf" srcId="{B13E56B3-B127-455C-9FCE-C91C2AF316C6}" destId="{952EE12A-4576-45FE-9C0B-0D8A5CDDC7A0}" srcOrd="6" destOrd="0" presId="urn:microsoft.com/office/officeart/2016/7/layout/VerticalHollowActionList"/>
    <dgm:cxn modelId="{AB759D3C-E326-46AA-8A72-C9BD14CC73D8}" type="presParOf" srcId="{952EE12A-4576-45FE-9C0B-0D8A5CDDC7A0}" destId="{4F70D89A-0D59-41FC-80C2-20A608367FDF}" srcOrd="0" destOrd="0" presId="urn:microsoft.com/office/officeart/2016/7/layout/VerticalHollowActionList"/>
    <dgm:cxn modelId="{5B3AF10D-1A2D-4D82-AF1A-CDD4B8D2EB03}" type="presParOf" srcId="{952EE12A-4576-45FE-9C0B-0D8A5CDDC7A0}" destId="{7299C6FA-D44E-4BBA-AF70-610418404F6A}" srcOrd="1" destOrd="0" presId="urn:microsoft.com/office/officeart/2016/7/layout/VerticalHollowActionList"/>
    <dgm:cxn modelId="{F8C7B234-D891-44C7-8F3E-4110DEEB0F4F}" type="presParOf" srcId="{B13E56B3-B127-455C-9FCE-C91C2AF316C6}" destId="{D667D649-450B-4739-9BA3-7845A61C1F8A}" srcOrd="7" destOrd="0" presId="urn:microsoft.com/office/officeart/2016/7/layout/VerticalHollowActionList"/>
    <dgm:cxn modelId="{4C958895-5AC2-43DC-B364-1737EECB5498}" type="presParOf" srcId="{B13E56B3-B127-455C-9FCE-C91C2AF316C6}" destId="{EBAE761E-3A1C-4306-B28E-170D4DB84DF2}" srcOrd="8" destOrd="0" presId="urn:microsoft.com/office/officeart/2016/7/layout/VerticalHollowActionList"/>
    <dgm:cxn modelId="{AF6A1748-6ED2-45E6-B8EA-71708BE7CCE2}" type="presParOf" srcId="{EBAE761E-3A1C-4306-B28E-170D4DB84DF2}" destId="{E8286A64-9204-498F-9372-A570EDCB4307}" srcOrd="0" destOrd="0" presId="urn:microsoft.com/office/officeart/2016/7/layout/VerticalHollowActionList"/>
    <dgm:cxn modelId="{9B31A1E3-D894-4500-B9B4-71DCC3E32059}" type="presParOf" srcId="{EBAE761E-3A1C-4306-B28E-170D4DB84DF2}" destId="{09A4B113-AF90-4050-A845-7CA104C65F84}" srcOrd="1" destOrd="0" presId="urn:microsoft.com/office/officeart/2016/7/layout/VerticalHollowActionList"/>
    <dgm:cxn modelId="{C644AB8D-1F78-4ED2-8F5F-5EBEC71AEC81}" type="presParOf" srcId="{B13E56B3-B127-455C-9FCE-C91C2AF316C6}" destId="{891C1650-7A7C-4399-939A-FB8BBA99C1C2}" srcOrd="9" destOrd="0" presId="urn:microsoft.com/office/officeart/2016/7/layout/VerticalHollowActionList"/>
    <dgm:cxn modelId="{E961BCA3-1C4A-4007-9B40-D1C5D9A05439}" type="presParOf" srcId="{B13E56B3-B127-455C-9FCE-C91C2AF316C6}" destId="{2F52ADB9-F907-488E-B854-0E57726EC905}" srcOrd="10" destOrd="0" presId="urn:microsoft.com/office/officeart/2016/7/layout/VerticalHollowActionList"/>
    <dgm:cxn modelId="{78211C55-E886-4BF0-8105-ACD75D5EE04A}" type="presParOf" srcId="{2F52ADB9-F907-488E-B854-0E57726EC905}" destId="{4360C32E-FB06-4CB4-93B9-249F7DC761AF}" srcOrd="0" destOrd="0" presId="urn:microsoft.com/office/officeart/2016/7/layout/VerticalHollowActionList"/>
    <dgm:cxn modelId="{D73F1AA9-B0CA-44DD-8CBF-FFEE0748E636}" type="presParOf" srcId="{2F52ADB9-F907-488E-B854-0E57726EC905}" destId="{7E061092-24DF-41CE-AE73-BD8DE032F2B2}" srcOrd="1" destOrd="0" presId="urn:microsoft.com/office/officeart/2016/7/layout/VerticalHollowActionList"/>
    <dgm:cxn modelId="{D27AE4A9-3A0E-4A7B-ACBE-07B993340639}" type="presParOf" srcId="{B13E56B3-B127-455C-9FCE-C91C2AF316C6}" destId="{45699B7D-EB1B-4CA5-A6F0-8F81BD21E7B9}" srcOrd="11" destOrd="0" presId="urn:microsoft.com/office/officeart/2016/7/layout/VerticalHollowActionList"/>
    <dgm:cxn modelId="{3C702B8D-59DB-4E50-B8FA-6055FDB1117E}" type="presParOf" srcId="{B13E56B3-B127-455C-9FCE-C91C2AF316C6}" destId="{4F73C58A-5DC6-4F18-A823-FF6C89DEE316}" srcOrd="12" destOrd="0" presId="urn:microsoft.com/office/officeart/2016/7/layout/VerticalHollowActionList"/>
    <dgm:cxn modelId="{0091683E-BADF-4554-9F31-F56DEBBF9EF7}" type="presParOf" srcId="{4F73C58A-5DC6-4F18-A823-FF6C89DEE316}" destId="{D7F370DD-ED03-4DBF-9CEA-474BBAD6857E}" srcOrd="0" destOrd="0" presId="urn:microsoft.com/office/officeart/2016/7/layout/VerticalHollowActionList"/>
    <dgm:cxn modelId="{7136A7B8-97F3-4B25-82E9-BC3C7A6A333A}" type="presParOf" srcId="{4F73C58A-5DC6-4F18-A823-FF6C89DEE316}" destId="{0E21A769-28C4-4716-8841-7DC7EDBAC12F}" srcOrd="1" destOrd="0" presId="urn:microsoft.com/office/officeart/2016/7/layout/VerticalHollowActionList"/>
    <dgm:cxn modelId="{BE660146-AEFD-49A8-92F3-93D5CBF086F6}" type="presParOf" srcId="{B13E56B3-B127-455C-9FCE-C91C2AF316C6}" destId="{99D0F156-17A4-4828-8713-924B3E197616}" srcOrd="13" destOrd="0" presId="urn:microsoft.com/office/officeart/2016/7/layout/VerticalHollowActionList"/>
    <dgm:cxn modelId="{5C68B260-C61F-49C8-9672-74AC2E635430}" type="presParOf" srcId="{B13E56B3-B127-455C-9FCE-C91C2AF316C6}" destId="{54C8202A-CAA4-4C94-95E6-4CB25572081E}" srcOrd="14" destOrd="0" presId="urn:microsoft.com/office/officeart/2016/7/layout/VerticalHollowActionList"/>
    <dgm:cxn modelId="{8C7A3DA7-B264-457E-A202-224C32E2CCDD}" type="presParOf" srcId="{54C8202A-CAA4-4C94-95E6-4CB25572081E}" destId="{D161D1F0-5C6D-4E01-B554-74EB72ABEA8A}" srcOrd="0" destOrd="0" presId="urn:microsoft.com/office/officeart/2016/7/layout/VerticalHollowActionList"/>
    <dgm:cxn modelId="{B64FF897-7240-44CB-A96A-33C75AE36158}" type="presParOf" srcId="{54C8202A-CAA4-4C94-95E6-4CB25572081E}" destId="{3851A427-2AA7-4258-90E7-96254170ADA4}" srcOrd="1" destOrd="0" presId="urn:microsoft.com/office/officeart/2016/7/layout/VerticalHollowActionList"/>
    <dgm:cxn modelId="{8254C1AD-CCF2-4F83-A6FD-5058194A29F4}" type="presParOf" srcId="{B13E56B3-B127-455C-9FCE-C91C2AF316C6}" destId="{887C5AF0-2F53-445B-B723-3A29CEB746A7}" srcOrd="15" destOrd="0" presId="urn:microsoft.com/office/officeart/2016/7/layout/VerticalHollowActionList"/>
    <dgm:cxn modelId="{346174A3-89E8-4870-BA54-F7C28EBC7898}" type="presParOf" srcId="{B13E56B3-B127-455C-9FCE-C91C2AF316C6}" destId="{CB2FE2B8-2004-40FF-8C25-777E7F4E6897}" srcOrd="16" destOrd="0" presId="urn:microsoft.com/office/officeart/2016/7/layout/VerticalHollowActionList"/>
    <dgm:cxn modelId="{B4505D25-76AB-4E1E-BDC2-D725BD250C9C}" type="presParOf" srcId="{CB2FE2B8-2004-40FF-8C25-777E7F4E6897}" destId="{B44FA607-DD7E-4B0E-8660-D9E002A86911}" srcOrd="0" destOrd="0" presId="urn:microsoft.com/office/officeart/2016/7/layout/VerticalHollowActionList"/>
    <dgm:cxn modelId="{719E82B7-2270-4988-8CB7-F66D4F6708D5}" type="presParOf" srcId="{CB2FE2B8-2004-40FF-8C25-777E7F4E6897}" destId="{09071CC5-3677-47EA-9BC0-446B17E29201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6EAA3-21E6-412A-AB9E-BA4C5CC14EAF}">
      <dsp:nvSpPr>
        <dsp:cNvPr id="0" name=""/>
        <dsp:cNvSpPr/>
      </dsp:nvSpPr>
      <dsp:spPr>
        <a:xfrm>
          <a:off x="1055608" y="427"/>
          <a:ext cx="4222432" cy="5774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27" tIns="146678" rIns="81927" bIns="1466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Definitions and Acronyms.</a:t>
          </a:r>
        </a:p>
      </dsp:txBody>
      <dsp:txXfrm>
        <a:off x="1055608" y="427"/>
        <a:ext cx="4222432" cy="577471"/>
      </dsp:txXfrm>
    </dsp:sp>
    <dsp:sp modelId="{365614CB-F432-4ADC-81EE-F212F4C737C6}">
      <dsp:nvSpPr>
        <dsp:cNvPr id="0" name=""/>
        <dsp:cNvSpPr/>
      </dsp:nvSpPr>
      <dsp:spPr>
        <a:xfrm>
          <a:off x="0" y="0"/>
          <a:ext cx="1055608" cy="577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9" tIns="57041" rIns="55859" bIns="570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 I</a:t>
          </a:r>
        </a:p>
      </dsp:txBody>
      <dsp:txXfrm>
        <a:off x="0" y="0"/>
        <a:ext cx="1055608" cy="577471"/>
      </dsp:txXfrm>
    </dsp:sp>
    <dsp:sp modelId="{9678927E-F326-4790-B737-8E701BF223F2}">
      <dsp:nvSpPr>
        <dsp:cNvPr id="0" name=""/>
        <dsp:cNvSpPr/>
      </dsp:nvSpPr>
      <dsp:spPr>
        <a:xfrm>
          <a:off x="1055608" y="612547"/>
          <a:ext cx="4222432" cy="577471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27" tIns="146678" rIns="81927" bIns="1466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Eligibility, Endangered Species.</a:t>
          </a:r>
        </a:p>
      </dsp:txBody>
      <dsp:txXfrm>
        <a:off x="1055608" y="612547"/>
        <a:ext cx="4222432" cy="577471"/>
      </dsp:txXfrm>
    </dsp:sp>
    <dsp:sp modelId="{09F654D4-8507-4E70-A830-26EF3AE2B900}">
      <dsp:nvSpPr>
        <dsp:cNvPr id="0" name=""/>
        <dsp:cNvSpPr/>
      </dsp:nvSpPr>
      <dsp:spPr>
        <a:xfrm>
          <a:off x="0" y="612547"/>
          <a:ext cx="1055608" cy="577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9" tIns="57041" rIns="55859" bIns="570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 II</a:t>
          </a:r>
        </a:p>
      </dsp:txBody>
      <dsp:txXfrm>
        <a:off x="0" y="612547"/>
        <a:ext cx="1055608" cy="577471"/>
      </dsp:txXfrm>
    </dsp:sp>
    <dsp:sp modelId="{7615BE75-0525-4CA1-A5DD-110089CC061E}">
      <dsp:nvSpPr>
        <dsp:cNvPr id="0" name=""/>
        <dsp:cNvSpPr/>
      </dsp:nvSpPr>
      <dsp:spPr>
        <a:xfrm>
          <a:off x="1055608" y="1224667"/>
          <a:ext cx="4222432" cy="577471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27" tIns="146678" rIns="81927" bIns="1466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Applications, MS4 Categories.</a:t>
          </a:r>
        </a:p>
      </dsp:txBody>
      <dsp:txXfrm>
        <a:off x="1055608" y="1224667"/>
        <a:ext cx="4222432" cy="577471"/>
      </dsp:txXfrm>
    </dsp:sp>
    <dsp:sp modelId="{373868C1-710C-43BE-A70A-72A99FC7B132}">
      <dsp:nvSpPr>
        <dsp:cNvPr id="0" name=""/>
        <dsp:cNvSpPr/>
      </dsp:nvSpPr>
      <dsp:spPr>
        <a:xfrm>
          <a:off x="0" y="1224667"/>
          <a:ext cx="1055608" cy="577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9" tIns="57041" rIns="55859" bIns="570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 III</a:t>
          </a:r>
        </a:p>
      </dsp:txBody>
      <dsp:txXfrm>
        <a:off x="0" y="1224667"/>
        <a:ext cx="1055608" cy="577471"/>
      </dsp:txXfrm>
    </dsp:sp>
    <dsp:sp modelId="{7299C6FA-D44E-4BBA-AF70-610418404F6A}">
      <dsp:nvSpPr>
        <dsp:cNvPr id="0" name=""/>
        <dsp:cNvSpPr/>
      </dsp:nvSpPr>
      <dsp:spPr>
        <a:xfrm>
          <a:off x="1055608" y="1836787"/>
          <a:ext cx="4222432" cy="577471"/>
        </a:xfrm>
        <a:prstGeom prst="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27" tIns="146678" rIns="81927" bIns="1466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Special Conditions (303d, TMDLs, ORW).</a:t>
          </a:r>
        </a:p>
      </dsp:txBody>
      <dsp:txXfrm>
        <a:off x="1055608" y="1836787"/>
        <a:ext cx="4222432" cy="577471"/>
      </dsp:txXfrm>
    </dsp:sp>
    <dsp:sp modelId="{4F70D89A-0D59-41FC-80C2-20A608367FDF}">
      <dsp:nvSpPr>
        <dsp:cNvPr id="0" name=""/>
        <dsp:cNvSpPr/>
      </dsp:nvSpPr>
      <dsp:spPr>
        <a:xfrm>
          <a:off x="0" y="1836787"/>
          <a:ext cx="1055608" cy="577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9" tIns="57041" rIns="55859" bIns="570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Part IV</a:t>
          </a:r>
        </a:p>
      </dsp:txBody>
      <dsp:txXfrm>
        <a:off x="0" y="1836787"/>
        <a:ext cx="1055608" cy="577471"/>
      </dsp:txXfrm>
    </dsp:sp>
    <dsp:sp modelId="{09A4B113-AF90-4050-A845-7CA104C65F84}">
      <dsp:nvSpPr>
        <dsp:cNvPr id="0" name=""/>
        <dsp:cNvSpPr/>
      </dsp:nvSpPr>
      <dsp:spPr>
        <a:xfrm>
          <a:off x="1055608" y="2448907"/>
          <a:ext cx="4222432" cy="57747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27" tIns="146678" rIns="81927" bIns="1466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SWMP and </a:t>
          </a:r>
          <a:r>
            <a:rPr lang="en-US" sz="1800" b="1" kern="1200" dirty="0">
              <a:solidFill>
                <a:srgbClr val="C00000"/>
              </a:solidFill>
            </a:rPr>
            <a:t>MCMs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1055608" y="2448907"/>
        <a:ext cx="4222432" cy="577471"/>
      </dsp:txXfrm>
    </dsp:sp>
    <dsp:sp modelId="{E8286A64-9204-498F-9372-A570EDCB4307}">
      <dsp:nvSpPr>
        <dsp:cNvPr id="0" name=""/>
        <dsp:cNvSpPr/>
      </dsp:nvSpPr>
      <dsp:spPr>
        <a:xfrm>
          <a:off x="0" y="2448907"/>
          <a:ext cx="1055608" cy="577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9" tIns="57041" rIns="55859" bIns="570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Part V</a:t>
          </a:r>
        </a:p>
      </dsp:txBody>
      <dsp:txXfrm>
        <a:off x="0" y="2448907"/>
        <a:ext cx="1055608" cy="577471"/>
      </dsp:txXfrm>
    </dsp:sp>
    <dsp:sp modelId="{7E061092-24DF-41CE-AE73-BD8DE032F2B2}">
      <dsp:nvSpPr>
        <dsp:cNvPr id="0" name=""/>
        <dsp:cNvSpPr/>
      </dsp:nvSpPr>
      <dsp:spPr>
        <a:xfrm>
          <a:off x="1055608" y="3061027"/>
          <a:ext cx="4222432" cy="577471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27" tIns="146678" rIns="81927" bIns="1466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Monitoring, recordkeeping &amp; reporting.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55608" y="3061027"/>
        <a:ext cx="4222432" cy="577471"/>
      </dsp:txXfrm>
    </dsp:sp>
    <dsp:sp modelId="{4360C32E-FB06-4CB4-93B9-249F7DC761AF}">
      <dsp:nvSpPr>
        <dsp:cNvPr id="0" name=""/>
        <dsp:cNvSpPr/>
      </dsp:nvSpPr>
      <dsp:spPr>
        <a:xfrm>
          <a:off x="0" y="3061027"/>
          <a:ext cx="1055608" cy="577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9" tIns="57041" rIns="55859" bIns="570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 VI</a:t>
          </a:r>
        </a:p>
      </dsp:txBody>
      <dsp:txXfrm>
        <a:off x="0" y="3061027"/>
        <a:ext cx="1055608" cy="577471"/>
      </dsp:txXfrm>
    </dsp:sp>
    <dsp:sp modelId="{0E21A769-28C4-4716-8841-7DC7EDBAC12F}">
      <dsp:nvSpPr>
        <dsp:cNvPr id="0" name=""/>
        <dsp:cNvSpPr/>
      </dsp:nvSpPr>
      <dsp:spPr>
        <a:xfrm>
          <a:off x="1055608" y="3673147"/>
          <a:ext cx="4222432" cy="577471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27" tIns="146678" rIns="81927" bIns="1466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Standard permit conditions.</a:t>
          </a:r>
        </a:p>
      </dsp:txBody>
      <dsp:txXfrm>
        <a:off x="1055608" y="3673147"/>
        <a:ext cx="4222432" cy="577471"/>
      </dsp:txXfrm>
    </dsp:sp>
    <dsp:sp modelId="{D7F370DD-ED03-4DBF-9CEA-474BBAD6857E}">
      <dsp:nvSpPr>
        <dsp:cNvPr id="0" name=""/>
        <dsp:cNvSpPr/>
      </dsp:nvSpPr>
      <dsp:spPr>
        <a:xfrm>
          <a:off x="0" y="3673147"/>
          <a:ext cx="1055608" cy="577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9" tIns="57041" rIns="55859" bIns="570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 VII</a:t>
          </a:r>
        </a:p>
      </dsp:txBody>
      <dsp:txXfrm>
        <a:off x="0" y="3673147"/>
        <a:ext cx="1055608" cy="577471"/>
      </dsp:txXfrm>
    </dsp:sp>
    <dsp:sp modelId="{3851A427-2AA7-4258-90E7-96254170ADA4}">
      <dsp:nvSpPr>
        <dsp:cNvPr id="0" name=""/>
        <dsp:cNvSpPr/>
      </dsp:nvSpPr>
      <dsp:spPr>
        <a:xfrm>
          <a:off x="1055608" y="4285267"/>
          <a:ext cx="4222432" cy="577471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27" tIns="146678" rIns="81927" bIns="1466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Optional </a:t>
          </a:r>
          <a:r>
            <a:rPr lang="en-US" sz="1800" b="1" kern="1200" dirty="0">
              <a:solidFill>
                <a:srgbClr val="C00000"/>
              </a:solidFill>
            </a:rPr>
            <a:t>7</a:t>
          </a:r>
          <a:r>
            <a:rPr lang="en-US" sz="1800" b="1" kern="1200" baseline="30000" dirty="0">
              <a:solidFill>
                <a:srgbClr val="C00000"/>
              </a:solidFill>
            </a:rPr>
            <a:t>th</a:t>
          </a:r>
          <a:r>
            <a:rPr lang="en-US" sz="1800" b="1" kern="1200" dirty="0">
              <a:solidFill>
                <a:srgbClr val="C00000"/>
              </a:solidFill>
            </a:rPr>
            <a:t> MCM </a:t>
          </a:r>
          <a:r>
            <a:rPr lang="en-US" sz="1800" kern="1200" dirty="0">
              <a:solidFill>
                <a:schemeClr val="tx1"/>
              </a:solidFill>
            </a:rPr>
            <a:t>for MS4  construction.</a:t>
          </a:r>
        </a:p>
      </dsp:txBody>
      <dsp:txXfrm>
        <a:off x="1055608" y="4285267"/>
        <a:ext cx="4222432" cy="577471"/>
      </dsp:txXfrm>
    </dsp:sp>
    <dsp:sp modelId="{D161D1F0-5C6D-4E01-B554-74EB72ABEA8A}">
      <dsp:nvSpPr>
        <dsp:cNvPr id="0" name=""/>
        <dsp:cNvSpPr/>
      </dsp:nvSpPr>
      <dsp:spPr>
        <a:xfrm>
          <a:off x="0" y="4285267"/>
          <a:ext cx="1055608" cy="577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9" tIns="57041" rIns="55859" bIns="570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Part VIII</a:t>
          </a:r>
        </a:p>
      </dsp:txBody>
      <dsp:txXfrm>
        <a:off x="0" y="4285267"/>
        <a:ext cx="1055608" cy="577471"/>
      </dsp:txXfrm>
    </dsp:sp>
    <dsp:sp modelId="{09071CC5-3677-47EA-9BC0-446B17E29201}">
      <dsp:nvSpPr>
        <dsp:cNvPr id="0" name=""/>
        <dsp:cNvSpPr/>
      </dsp:nvSpPr>
      <dsp:spPr>
        <a:xfrm>
          <a:off x="1055608" y="4897387"/>
          <a:ext cx="4222432" cy="577471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27" tIns="146678" rIns="81927" bIns="1466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tx1"/>
              </a:solidFill>
            </a:rPr>
            <a:t>2021 OKR04 uses a new numbering system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1055608" y="4897387"/>
        <a:ext cx="4222432" cy="577471"/>
      </dsp:txXfrm>
    </dsp:sp>
    <dsp:sp modelId="{B44FA607-DD7E-4B0E-8660-D9E002A86911}">
      <dsp:nvSpPr>
        <dsp:cNvPr id="0" name=""/>
        <dsp:cNvSpPr/>
      </dsp:nvSpPr>
      <dsp:spPr>
        <a:xfrm>
          <a:off x="0" y="4897387"/>
          <a:ext cx="1055608" cy="577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9" tIns="57041" rIns="55859" bIns="570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Change</a:t>
          </a:r>
        </a:p>
      </dsp:txBody>
      <dsp:txXfrm>
        <a:off x="0" y="4897387"/>
        <a:ext cx="1055608" cy="577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0C8F6-4A6A-45DC-9500-823E434459B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20B4-8F9C-4449-B8E7-C32D6FF6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3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ormwater@incog.or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Welcome to the 3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4 Workbooks addressing the basics of stormwater  permitting in Oklahoma, including city and county requirements under your permit.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3 will cover the six Minimum Control Measures (MCMs) in the latest draft of the OKR04 permit which will be finalized in early 2021.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MCMs are categories of requirements that must be implemented by all OKR04 permittees.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OKR04 has other requirements that must also be met, but these 6 MCMs represent the fundamentals of stormwater permitting that apply to all permittees.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73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local ordinance must effectively prohibit illicit discharges. There is no need to list types of pollutants or specify minimum quantities of discharges.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 pollutant in any quantity is prohibited under the EPA and DEQ stormwater permit rules.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develop an MS4 system map showing all “outfalls” and receiving streams.  This requirement can be met in a variety of ways, from paper maps to GIS.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DEQ allows each MS4 to define “outfall” locally. Outfalls are used in inspections of illicit discharges and for assessing water quality within the MS4.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Future GCSA Training will address defining and inspections of “outfalls” along with other Quality Assurance (QA) topics.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new OKR04 permit clarifies how to define and use priority areas for DWFS.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DWFS is a first phase of the IDDE program in which potential illicit discharges are discovered. DWFS leads to more intensive source-tracking inspections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Source-tracking must commence within 72 hours of detection by or being reported to the MS4.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also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maintain and annually update a list of occasional incidental non-stormwater discharges or flows as allowed in OKR04 Part II.B.2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keep good records of all MCM-3 “detection and elimination” activities, including details of inspections and enforcement 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Measurable Goals and schedules for each BMP must be set, records kept of all activities, and an assessment of each BMP included in the MS4’s Annual Report to DEQ.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MCM was listed as one of the 11 “Industrial Activities” in the original 1990 EPA Phase I stormwater rules.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was given its own Phase I permit program under DEQ’s OKR10 construction general permit. OKR04 also requires MS4s to control construction pollution locally as a Phase II requirement.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2021 OKR04 permit clarifies that its MCM-4 construction requirements must be consistent with OKR10.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doing this, DEQ deleted around 40 pages of OKR10 passages that were in the 2015 permit because the same requirements are presented in OKR10.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MCM-4 requires the MS4 to implement a program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reduce pollutants in any stormwater runoff to your MS4 from construction activities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OKR10 sets a site disturbance size of ≥ 1 acre or for smaller disturbances that are part of a larger Common Plan of Development.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MS4 must adopt a local ordinance or other regulatory mechanism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require erosion and sediment controls as well as sanctions to ensure compliance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where feasible.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OKR10, and thus OKR04 as well, requires implementation of a Stormwater Pollution Prevention Plan (SWP3) that covers all construction site pollution.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OKR04 requires MS4s to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 and enforcement procedures for site plan review which incorporate consideration of potential water quality impacts…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MCM-4 also requires MS4s to inspect and enforce the effective use of on-site control measures, including local use of escalating penalties for repeat offenders.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OKR04 requires that the MCM-4 program be consistent with the OKR10 permit.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Since OKR10 will likely be updated in 2022, any new OKR10 requirements affecting the OKR04 MCM-4 local program must be updated within 2 years.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adopt local codes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other regulatory mechanisms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that provide effective pollution prohibitions and have escalating enforcement provisions.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require developers to implement on-site BMPs to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 erosion and sediment controls”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including BMPs to control all other construction site pollution.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Table V-5 in the 2021 OKR04 permit requires construction site inspection frequencies for 5 different conditions based upon MS4 Category.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MCM-4 requires the MS4 to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 and enforce procedures for site plan review which incorporate consideration of potential water quality impacts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requirement will affect Public Works and Engineering departments involved in site plan reviews.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MCM-2 requires the MS4 to develop procedures for receiving reports of pollution from the public, including from construction sites. MCM-3 requires MS4s to respond to reports.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keep good records of all MCM-4 construction BMPs, including details of inspections and enforcement 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Measurable Goals and schedules for each MCM-4 BMP must be set, records kept of all activities, and an assessment of each BMP included in the MS4’s Annual Report to DEQ.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1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MCM-5 addresses pollution from the project itself, not its construction. MCM-5 applies throughout the life of the completed project, referred to as “post-construction”.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 is the basis for on-site post-construction pollution control.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 the years, the Post-Construction MCM-5 has been difficult to address  nationwide. When EPA’s Phase II rules were finalized in 1999, LID and Green Infrastructure were not well known.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Most developers refused to adopt LID fearing it would raise project costs too much, and others could not find reliable LID resources.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 20 years later, LID methods are in much wider use, LID education and awareness has matured, and developers are finding LID interest from their clients.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MCM-5 requires the MS4 to implement a program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address stormwater runoff from new development and redevelopment projects that disturb greater than or equal to one acre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MCM-5 also covers smaller projects that are part of a larger Common Plan of Development.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adopt local codes that encourage or require post-construction pollution control and identify and remove, where feasible, barriers to LID in local codes.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also identify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opportunities to promote LID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through local strategies and codes.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also implement plans to ensure long-term maintenance of on-site BMPs and educate developers and the public about the benefits of LID.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adopt local codes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other regulatory mechanisms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that 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address post-construction runoff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MCM-5 requires that the MS4 program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must maintain pre-development runoff conditions and ensure that controls are in place that would prevent or minimize water quality impacts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.”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review their local codes and remove LID barriers where feasible.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Such code barriers might include mandatory sidewalks (which increase impervious cover), or mandatory detention basins in new subdivisions without allowing LID alternatives.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MCM-5 also requires the MS4 to identify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opportunities to promote LID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and remove any opportunity barriers. DEQ considers this to mainly apply to promotion in local codes.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Barriers to LID opportunities or in local codes can be kept, but the MS4 must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 a justification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as to why the barrier was not removed.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MCM-5 will affect a city’s public works, engineering and planning departments by requiring considerations for LID within their community.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MCM-5 requirement to implement procedures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ensure adequate long-term operation and maintenance of BMPs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must include inspections performed by the MS4.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keep good records of all of their MCM-5 activities, including details of BMP inspections performed.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Measurable Goals and schedules for each MCM-5 BMP must be set, records kept of all activities, and an assessment of each BMP included in the MS4’s Annual Report to DEQ.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8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“Good Housekeeping” MCM-6 requires MS4s to apply stormwater pollution controls to all of their municipally-owned facilities and their MS4 stormwater collection system.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early years of the program, most efforts focused on municipal maintenance and storage areas for vehicles, heavy equipment and materials.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2021 OKR04 permit clarifies that pollution prevention also includes the MS4’s stormwater collection system as part of the “MS4 Operations”.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 OKR04, MS4 Operations includes municipally-owned streets, drainage ditches, culverts and detention basins.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MCM-6 requires that employees be trained on preventing stormwater pollution from municipal activities at a frequency defined in Table V-2.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maintain a list of all industrial facilities within their MS4 that have OKR05 industrial stormwater permits.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implement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BMPs including sediment and erosion controls during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routine maintenance, water line breaks and emergency repairs, and stabilize within 14 days.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ensure that vehicle wash waters from MS4 facilities are not discharged into the MS4 or Waters of the State. 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flood management projects such as detention basins must be assessed for impacts on water quality.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must implement an inspection and maintenance program of structural and non-structural BMPs to reduce floatables and other stormwater pollutants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schedule of Inspection frequency is presented in OKR04 Table V-6.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3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2015 OKR04 MCM-6 required these specific employee training topics: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park and open space maintenance,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fleet and building maintenance, new construction and land disturbances, and stormwater system maintenance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.”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2021 OKR04 MCM-6 training changes this to training that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 the ultimate goal of preventing or reducing pollutant runoff from MS4 operations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…”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2021 OKR04 defines MS4 operations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such as streets, roads, highways, parking lots, maintenance and storage yards, fueling areas, waste transfer stations, fleet or maintenance shops, salt/sand storage locations and snow disposal areas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.”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Good Housekeeping BMPs should focus on controlling pollution from municipal operations and facilities, including maintenance of the MS4 system.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Municipal facilities and the MS4 system must be inspected to ensure adequacy of structural and nonstructural BMPs and pollution reduction effectiveness.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Table V-6 in the 2021 OKR04 permit specifies inspection frequencies for OKR05 and other MS4 facilities.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Proposed new flood management projects must be assessed prior to final plans for potential impacts on water quality from stormwater pollution.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Measurable Goals and schedules for each MCM-6 BMP must be set, records kept of all activities, and an assessment of each BMP included in the MS4’s Annual Report to DEQ.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6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ends Part 3 of INCOG’s Stormwater 101 Workbook series on the basics of  stormwater permitting and water quality protection.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4, the final in this GCSA Stormwater 101 training series, will address the four categories of special sensitive waters.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contact INCOG at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stormwater@incog.org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(918) 579-9451 if you have any questions about GCSA or the material in this document.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8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2021 OKR04 General Permit is around 50 pages in length, including title page, 8 major  Sections called “Parts”, and 11 pages of 4 appendices as “Exhibits”.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has become “Definitions and Acronyms” that were Part VII in the 2015 OKR04 permit.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II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has been reorganized to consolidate basic permit eligibility and limitations on coverage. It also includes how to address endangered species.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III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describes the application process, timelines, and DEQ’s notification of coverage. It also includes the new MS4 Categories definitions.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IV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“Special Conditions” and compliance with Water Quality Standards. This Part covers 303(d) impaired waters, TMDLs and Outstanding Resource Waters (ORW).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V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describes requirements for preparing the Stormwater Management Program (SWMP) document, including its contents. Part V.C also includes all 6 MCMs.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VI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addresses requirements for monitoring, recordkeeping and reporting. It includes monitoring Quality Assurance (QA) measures and requirements for preparing Annual Reports.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VII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covers all of the routine permit compliance conditions that are applicable to General Permits.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 VIII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lists requirements for the “7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MCM”, a permit option MS4s may elect to use for local municipally owned construction activities.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OKR04 document numbering system has also changed. For example, Part IV.C with the 6 MCMs will become Part V.C in the 2021 OKR04 permit.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1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table lists the 6 MCMs in the present (2015) OKR04 Part IV.C:</a:t>
            </a:r>
          </a:p>
          <a:p>
            <a:pPr marL="171450" marR="0" lvl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 Education and Outreach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This MCM provides education and community outreach on what can be done to help reduce stormwater pollution. </a:t>
            </a:r>
          </a:p>
          <a:p>
            <a:pPr marL="171450" marR="0" lvl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 Participation and Involvement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This MCM provides opportunities for citizens, schools and businesses to participate in local pollution reduction activities.</a:t>
            </a:r>
          </a:p>
          <a:p>
            <a:pPr marL="171450" marR="0" lvl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Illicit Discharge Detection and Elimination (IDDE)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This MCM directs the MS4 to inspect for, investigate and eliminate stormwater pollution.</a:t>
            </a:r>
          </a:p>
          <a:p>
            <a:pPr marL="171450" marR="0" lvl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Construction Site Runoff Control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This MCM requires the MS4 to control the discharge of sediment and other pollutants from active construction sites that disturb 1 acre or more (≥ 1 acre)</a:t>
            </a:r>
          </a:p>
          <a:p>
            <a:pPr marL="171450" marR="0" lvl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MS4 also must address construction sites with smaller disturbance if they are part of a larger “Common Plan of Development”.</a:t>
            </a:r>
          </a:p>
          <a:p>
            <a:pPr marL="171450" marR="0" lvl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Post-Construction Management In New Development and Redevelopment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This MCM requires MS4s to implement strategies that will reduce stormwater pollution from the project once active construction has been completed, commonly by using Low Impact Development (LID). </a:t>
            </a:r>
          </a:p>
          <a:p>
            <a:pPr marL="171450" marR="0" lvl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Pollution Prevention / Good Housekeeping For MS4 Operations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This MCM requires that the MS4 apply pollution inspection and control to its own MS4 operations, including MS4-owned facilities, staging areas, parks and the stormwater collection system itself.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draft 2021 OKR04 permit proposes to amend the 6 MCMs under Part IV.C  (which will become Part V.C) by combining the existing Part I and II into a new Part I, and by adding a new MCM for industrial stormwater runoff control.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other 4 MCM categories are not being rearranged or renumbered.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new MCM-1 will cover both public education and public involvement, and they are being combined because they are similar in goals and approaches.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new MCM-2 is being proposed just for the largest (Category 3) MS4s since they are most likely to have significant industrial pollution sources.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a MS4 is not Category 3, then MCM-2 will not apply to them.</a:t>
            </a:r>
          </a:p>
          <a:p>
            <a:pPr marL="0" marR="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endParaRPr lang="en-US" sz="1200" spc="1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200" spc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NOTE: The remainder of this Presentation will cover each MCM in greater detail. The 2021 OKR04 permit divides activities (BMPs) into “Permit Requirements” (must-do activities) and “Permit Recommendations” (should consider doing). The MCM activities presented below focus mostly on Requirements. However, over the years MS4s have implemented a combination of required and recommended BMPs.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7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OKR04 permit includes a new Table V-1 listing specific types of education and involvement activities (BMPs) that permittees may consider implementing.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Permittees may consider using the BMPs and activities in Table V-1, or they may implement different BMPs of their own.</a:t>
            </a:r>
          </a:p>
          <a:p>
            <a:pPr marL="0" marR="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sz="1200" spc="1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NOTE: The bullet items in Slide 5 are abbreviated summaries of the 2021 OKR04 MCM-1 Permit Requirements text. MS4s should consult the OKR04 permit document for a complete description of all permit requirements under MCM-1.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9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OKR04 requires MS4s to identify “target audiences” which are  segments within the MS4’s community that are considered potentially significant sources of pollution.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Table V-1 lists specific types of education methods that should be considered, with each being a BMP.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hundreds of different kinds of outreach materials and activities that an MS4 may choose to implement (e.g., brochures, social media, websites, city hall display boards, etc.).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items in Slide 6 are some of the more common ones used by GCSA members. Records must be kept of everything that was done for each BMP and included in the Annual Report.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Each outreach BMP should be scheduled and assigned a Measurable Goal (MG). The MG is a numerical target goal, such as distributing 50 Pet Waste brochures to homeowners each year.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SWMP must list each BMP, its deployment schedule and its MG. The MS4’s Annual Report must assess implementation success of each BMP.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Many MS4s take advantage of 3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party resources for a variety of public education  materials and activities.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INCOG has prepared a number of GCSA brochures on many of OKR04’s required outreach topics; these are refreshed periodically.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2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MCM covered Public Participation in the 2015 OKR04 permit. Public Participation has now been combined with Public Education under MCM-1 in the 2021 OKR04 permit.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new MCM-2 covers stormwater runoff from industrial sites in Category 3 MS4s.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Category 3 MS4s must implement MCM-2 in a manner consistent with DEQ’s OKR05 industrial stormwater permit.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Since OKR05 will likely be updated in 2022, any new OKR05 requirements affecting OKR04 Category 3 strategies must be implemented within 2 years following the new OKR05 effective date.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MCM-2 requires Category 3 MS4s to implement and enforce an ordinance or other regulatory mechanism to control stormwater pollution from OKR05 industrial sites.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MCM-2 also requires Category 3 MS4s to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 and enforce procedures for site inspection and enforcement of control measures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…”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of these industrial site inspections is presented in OKR04 Table V-3.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One of the MCM-2 recommendations is to expand site inspections and enforcement to industrial sites not subject to OKR05.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DEQ is preparing lists and GIS data of all OKR05 permittees in Oklahoma for MS4 use in meeting MCM-2 and other OKR04 permit requirements.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92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Category 3 MS4s will have to keep close scrutiny of the OKR05 industrial stormwater permit’s requirements.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MS4s will have to ensure that all of their MCM-2 requirements in their SWMP and other local procedures conform to the requirements in OKR05.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2021 OKR04 permit requires Category 3 MS4s to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 and enforce an ordinance or other regulatory mechanism…”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ordinance must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“…require BMPs…, provide good housekeeping, preventative maintenance, spill prevention and response, and erosion and sediment controls, as well as sanctions to ensure compliance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.”.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Site inspection procedures must be consistent with OKR05 and be conducted at the frequency specified in the 2021 OKR04 Table V-3.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Category 3 MS4s must maintain and annually update a list of all OKR05 permitted industrial facilities within their MS4.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Measurable Goals and schedules for each MCM-2 BMP and activity must be established, records kept of all  activities, and an assessment of each BMP included in the MS4’s Annual Report to DEQ.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“IDDE” MCM-3 is a critical part of the stormwater pollution control program. 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requires each MS4 to look for pollution and sources, and if found, to take action under local codes to eliminate the sources.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important requirement is to ensure that MS4 employees have adequate training.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Formal procedures must be developed to detect pollution sources, trace the illicit discharge to its source, and remove the source.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local ordinance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other regulatory mechanism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must be adopted to “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effectively prohibit … non-stormwater discharges into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…” the MS4.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MCM-3 was rewritten and reorganized for clarity in the 2021 OKR04 permit. </a:t>
            </a:r>
          </a:p>
          <a:p>
            <a:pPr marL="171450" marR="0" indent="-171450"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Dry Weather Field Screening (DWFS) requirements are more clearly stated, and the new Table V-4 specifies the frequency of DWFS inspections overall and for high priority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20B4-8F9C-4449-B8E7-C32D6FF6CB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002D-9749-43D7-981E-FC062E47C678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444A-1338-4B39-8407-E68FD2E5B0E9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0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B429-EC88-4164-A224-1984DCB6841F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15AB-5CD4-404B-893F-AEEB52810324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8EB-6824-479F-8B05-7AA57D008CB5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879-1838-40D3-97C7-12C3EDECDDCE}" type="datetime1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1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10E7-E61F-4FC2-9EAB-254D6AF4A81D}" type="datetime1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8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8D78-11C3-4006-B743-3F96FB72F0AC}" type="datetime1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B878-38A4-49B5-A8EA-2BDF8C4EDC73}" type="datetime1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FAAB-F363-4FC0-8AEF-2CF72E5BEB28}" type="datetime1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4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1046-D1BE-4FB3-93D1-6744BE4C67B4}" type="datetime1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22BD-DE43-4CBF-86E8-8555ECABDB49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707B-B58C-477A-B4FA-6E2CF538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now, water, blue, sitting&#10;&#10;Description automatically generated">
            <a:extLst>
              <a:ext uri="{FF2B5EF4-FFF2-40B4-BE49-F238E27FC236}">
                <a16:creationId xmlns:a16="http://schemas.microsoft.com/office/drawing/2014/main" id="{25B664B6-1F43-4BBF-9323-011B2DCC5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809DC-E8AF-42E9-8298-60AA3B1DC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206" y="1065862"/>
            <a:ext cx="2623317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800" b="1" dirty="0">
                <a:solidFill>
                  <a:srgbClr val="FFFFFF"/>
                </a:solidFill>
              </a:rPr>
              <a:t>2021 OKR04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Minimum Control Measures 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(MCMs)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4524CAB-DD51-4808-8368-234A4365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6533" y="1065862"/>
            <a:ext cx="4787261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600" dirty="0">
                <a:solidFill>
                  <a:srgbClr val="FFFFFF"/>
                </a:solidFill>
              </a:rPr>
              <a:t>Part 3 of Stormwater 101 Training</a:t>
            </a:r>
          </a:p>
          <a:p>
            <a:pPr algn="l"/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Prepared by INCOG for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Green Country Stormwater Alliance (GCSA)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January 2021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97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GP1431 Owasso, OK residential outfall 5-16-08">
            <a:extLst>
              <a:ext uri="{FF2B5EF4-FFF2-40B4-BE49-F238E27FC236}">
                <a16:creationId xmlns:a16="http://schemas.microsoft.com/office/drawing/2014/main" id="{F58BCACE-0C62-41D6-B5B7-30518C4C4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7650" t="9091" r="16296" b="2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50B92-98DB-432E-9D9C-6D1C2375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9" y="1310757"/>
            <a:ext cx="6205608" cy="706396"/>
          </a:xfrm>
        </p:spPr>
        <p:txBody>
          <a:bodyPr anchor="b">
            <a:noAutofit/>
          </a:bodyPr>
          <a:lstStyle/>
          <a:p>
            <a:r>
              <a:rPr lang="en-US" sz="4200" dirty="0"/>
              <a:t>2021 MCM-3 IDDE Strategy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B240-F521-4E49-AE7C-D385E0290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19" y="2718054"/>
            <a:ext cx="6501384" cy="3692166"/>
          </a:xfrm>
        </p:spPr>
        <p:txBody>
          <a:bodyPr anchor="t"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sz="2500" dirty="0"/>
              <a:t>Adopt local ordinance or other mechanism.</a:t>
            </a:r>
          </a:p>
          <a:p>
            <a:pPr>
              <a:spcBef>
                <a:spcPts val="1800"/>
              </a:spcBef>
            </a:pPr>
            <a:r>
              <a:rPr lang="en-US" sz="2500" dirty="0"/>
              <a:t>Prepare MS4 system map with outfalls.</a:t>
            </a:r>
          </a:p>
          <a:p>
            <a:pPr>
              <a:spcBef>
                <a:spcPts val="1800"/>
              </a:spcBef>
            </a:pPr>
            <a:r>
              <a:rPr lang="en-US" sz="2500" dirty="0"/>
              <a:t>Perform Dry Weather Field Screen (DWFS) inspections.</a:t>
            </a:r>
          </a:p>
          <a:p>
            <a:pPr>
              <a:spcBef>
                <a:spcPts val="1800"/>
              </a:spcBef>
            </a:pPr>
            <a:r>
              <a:rPr lang="en-US" sz="2500" dirty="0"/>
              <a:t>Develop priority areas with likelihood of pollution.</a:t>
            </a:r>
          </a:p>
          <a:p>
            <a:pPr>
              <a:spcBef>
                <a:spcPts val="1800"/>
              </a:spcBef>
            </a:pPr>
            <a:r>
              <a:rPr lang="en-US" sz="2500" dirty="0"/>
              <a:t>Trace pollution sources and enforce controls.</a:t>
            </a:r>
          </a:p>
          <a:p>
            <a:pPr>
              <a:spcBef>
                <a:spcPts val="1800"/>
              </a:spcBef>
            </a:pPr>
            <a:r>
              <a:rPr lang="en-US" sz="2500" dirty="0"/>
              <a:t>Create system for reporting illicit discharges. </a:t>
            </a:r>
          </a:p>
          <a:p>
            <a:pPr>
              <a:spcBef>
                <a:spcPts val="1800"/>
              </a:spcBef>
            </a:pPr>
            <a:r>
              <a:rPr lang="en-US" sz="2500" dirty="0"/>
              <a:t>Set Measurable Goals for each BMP.</a:t>
            </a:r>
          </a:p>
          <a:p>
            <a:pPr>
              <a:spcBef>
                <a:spcPts val="1800"/>
              </a:spcBef>
            </a:pPr>
            <a:r>
              <a:rPr lang="en-US" sz="2500" dirty="0"/>
              <a:t>Keep records of what was done and when.</a:t>
            </a: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4BA2B-52E3-4831-BDB2-AC2B5D6D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279" y="6143922"/>
            <a:ext cx="20574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6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13D55-57CC-40CE-BF38-BEC2765F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3" y="963877"/>
            <a:ext cx="3174850" cy="493024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2021 MCM-4 Requirements</a:t>
            </a:r>
            <a:br>
              <a:rPr lang="en-US" sz="3400" dirty="0">
                <a:solidFill>
                  <a:schemeClr val="accent1"/>
                </a:solidFill>
              </a:rPr>
            </a:br>
            <a:r>
              <a:rPr lang="en-US" sz="3400" dirty="0">
                <a:solidFill>
                  <a:schemeClr val="accent1"/>
                </a:solidFill>
              </a:rPr>
              <a:t>for Construction Site Runoff Control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162B-52B2-4708-B6D6-6CB0297C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912" y="554182"/>
            <a:ext cx="5170796" cy="5708073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300" dirty="0"/>
              <a:t>Implement and enforce a construction site pollutant reduction program.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300" dirty="0"/>
              <a:t>Local program shall be consistent with OKR10 which covers sites ≥ 1 acre of land disturbance.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300" dirty="0"/>
              <a:t>OKR10 also covers smaller sites in a Common Plan of Development.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300" dirty="0"/>
              <a:t>Adopt ordinance to control construction site pollution including sediment, chemicals &amp; trash.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300" dirty="0"/>
              <a:t>Implement process for site plan reviews.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300" dirty="0"/>
              <a:t>Construction site inspections and enforcement.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300" dirty="0"/>
              <a:t>Evaluate MCM-4 program effectiveness in your Annual Report.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7761D-497F-479B-AABE-8C397F84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8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U:\My Pictures\Construction Sites\Trash Handling\IMGP2588.JPG">
            <a:extLst>
              <a:ext uri="{FF2B5EF4-FFF2-40B4-BE49-F238E27FC236}">
                <a16:creationId xmlns:a16="http://schemas.microsoft.com/office/drawing/2014/main" id="{186A7D95-DC26-436D-83CB-719B8B7C2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</a:blip>
          <a:srcRect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9723A-76D9-4432-8CF5-7271363F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22" y="1065862"/>
            <a:ext cx="2679402" cy="4726276"/>
          </a:xfrm>
        </p:spPr>
        <p:txBody>
          <a:bodyPr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2021 MCM-4 Construction Strategy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60B7-1683-44CE-BA80-E7EB429E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080" y="711205"/>
            <a:ext cx="5264697" cy="5107709"/>
          </a:xfrm>
        </p:spPr>
        <p:txBody>
          <a:bodyPr anchor="ctr">
            <a:noAutofit/>
          </a:bodyPr>
          <a:lstStyle/>
          <a:p>
            <a:pPr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Set local program to be consistent with OKR10.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Adopt local ordinance or other mechanism.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Require developers to implement BMPs.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Inspect sites and enforce pollution violations.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Site Plan reviews must consider water quality.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Act on information submitted by the public.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Set Measurable Goals for each BMP.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solidFill>
                  <a:srgbClr val="FFFFFF"/>
                </a:solidFill>
              </a:rPr>
              <a:t>Keep records of what was done and when.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442A3-F4E9-4A04-BC6F-728C07A8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0777" y="6051550"/>
            <a:ext cx="67540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1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13D55-57CC-40CE-BF38-BEC2765F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4" y="963877"/>
            <a:ext cx="3008248" cy="493024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2021 MCM-5 Requirements</a:t>
            </a:r>
            <a:br>
              <a:rPr lang="en-US" sz="3400" dirty="0">
                <a:solidFill>
                  <a:schemeClr val="accent1"/>
                </a:solidFill>
              </a:rPr>
            </a:br>
            <a:r>
              <a:rPr lang="en-US" sz="3400" dirty="0">
                <a:solidFill>
                  <a:schemeClr val="accent1"/>
                </a:solidFill>
              </a:rPr>
              <a:t>for Post-Construction for New and Redevelopment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162B-52B2-4708-B6D6-6CB0297C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0" y="459396"/>
            <a:ext cx="5477143" cy="593920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Implement and enforce a program to reduce pollution from new and redevelopment.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Covers sites ≥ 1 acre of land disturbance or smaller sites in a Common Plan of Development.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Adopt local code to address post-construction runoff from new and redevelopment.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Remove LID Barriers in local codes where feasible.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Provide opportunities to promote LID.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Ensure long-term maintenance of on-site BMPs.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Assess designs of impervious surfaces, and promote LID design options.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Evaluate MCM-5 program effectiveness in your Annual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7761D-497F-479B-AABE-8C397F84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7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5A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9723A-76D9-4432-8CF5-7271363F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2021 MCM-5 Post-Construction Strategy</a:t>
            </a:r>
          </a:p>
        </p:txBody>
      </p:sp>
      <p:pic>
        <p:nvPicPr>
          <p:cNvPr id="7" name="Picture 6" descr="A picture containing outdoor, grass, sidewalk, water&#10;&#10;Description automatically generated">
            <a:extLst>
              <a:ext uri="{FF2B5EF4-FFF2-40B4-BE49-F238E27FC236}">
                <a16:creationId xmlns:a16="http://schemas.microsoft.com/office/drawing/2014/main" id="{4FAF7CA8-9A09-445D-B0BC-38E0BB7AC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r="1812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60B7-1683-44CE-BA80-E7EB429E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21" y="424206"/>
            <a:ext cx="3136567" cy="59680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Adopt local ordinance or other mechanism.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Require developers to implement BMPs.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Inspect sites for adequate BMP maintenance.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Review local codes and remove LID barriers.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Encourage or require LID strategies in designs.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Inspect O&amp;M of BMPs.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Set Measurable Goals for each BMP.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Keep records of what was done and when.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442A3-F4E9-4A04-BC6F-728C07A8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6933" y="6233354"/>
            <a:ext cx="730250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>
                <a:solidFill>
                  <a:schemeClr val="bg1">
                    <a:lumMod val="9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5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13D55-57CC-40CE-BF38-BEC2765F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74" y="963877"/>
            <a:ext cx="2750648" cy="493024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2021 MCM-6 Requirements</a:t>
            </a:r>
            <a:br>
              <a:rPr lang="en-US" sz="3400" dirty="0">
                <a:solidFill>
                  <a:schemeClr val="accent1"/>
                </a:solidFill>
              </a:rPr>
            </a:br>
            <a:r>
              <a:rPr lang="en-US" sz="3400" dirty="0">
                <a:solidFill>
                  <a:schemeClr val="accent1"/>
                </a:solidFill>
              </a:rPr>
              <a:t>for Good Housekeeping for MS4 Operations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162B-52B2-4708-B6D6-6CB0297C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953" y="720436"/>
            <a:ext cx="5181590" cy="547716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Implement O&amp;M and training programs that apply to all “MS4 Operations” including the MS4 collection system.</a:t>
            </a:r>
          </a:p>
          <a:p>
            <a:r>
              <a:rPr lang="en-US" sz="2000" dirty="0"/>
              <a:t>Annually update list of OKR05 permittees.</a:t>
            </a:r>
          </a:p>
          <a:p>
            <a:r>
              <a:rPr lang="en-US" sz="2000" dirty="0"/>
              <a:t>Implement BMPs during maintenance and repairs of municipal systems.</a:t>
            </a:r>
          </a:p>
          <a:p>
            <a:r>
              <a:rPr lang="en-US" sz="2000" dirty="0"/>
              <a:t>Ensure vehicle wash water does not enter MS4.</a:t>
            </a:r>
          </a:p>
          <a:p>
            <a:r>
              <a:rPr lang="en-US" sz="2000" dirty="0"/>
              <a:t>Assess new flood management projects for water quality impacts.</a:t>
            </a:r>
          </a:p>
          <a:p>
            <a:r>
              <a:rPr lang="en-US" sz="2000" dirty="0"/>
              <a:t>Contractors must also comply with MCM-6.</a:t>
            </a:r>
          </a:p>
          <a:p>
            <a:r>
              <a:rPr lang="en-US" sz="2000" dirty="0"/>
              <a:t>Inspect and maintain structural and nonstructural BMPs per Table V-6.</a:t>
            </a:r>
          </a:p>
          <a:p>
            <a:r>
              <a:rPr lang="en-US" sz="2000" dirty="0"/>
              <a:t>Evaluate MCM-6 program effectiveness in your Annual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7761D-497F-479B-AABE-8C397F84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3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723A-76D9-4432-8CF5-7271363F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365125"/>
            <a:ext cx="82891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2021 MCM-6 Good Housekeeping Strategy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B97305-E151-42DC-94BA-BF01D95D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08938" y="-4508938"/>
            <a:ext cx="126124" cy="9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8" descr="FB spread absorbent">
            <a:extLst>
              <a:ext uri="{FF2B5EF4-FFF2-40B4-BE49-F238E27FC236}">
                <a16:creationId xmlns:a16="http://schemas.microsoft.com/office/drawing/2014/main" id="{7E26350A-47A5-4F53-9FE6-179C8D34A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r="45298" b="3"/>
          <a:stretch/>
        </p:blipFill>
        <p:spPr bwMode="auto">
          <a:xfrm>
            <a:off x="599391" y="1858101"/>
            <a:ext cx="2531107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60B7-1683-44CE-BA80-E7EB429E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006" y="1764576"/>
            <a:ext cx="5038344" cy="448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Train employees on controlling pollution in the workplace and within the MS4.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Implement BMPs to control pollution in runoff from municipal facilities and the MS4.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Inspect municipal facilities and MS4 for adequate BMP function and maintenance.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Assess new flood management projects for water quality impacts prior to final plans.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Set Measurable Goals for each BMP.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Keep records of what was done and when.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442A3-F4E9-4A04-BC6F-728C07A8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7209" y="6127750"/>
            <a:ext cx="20574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 smtClean="0"/>
              <a:pPr>
                <a:spcAft>
                  <a:spcPts val="600"/>
                </a:spcAft>
              </a:pPr>
              <a:t>16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98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 in a blue cloudy sky&#10;&#10;Description automatically generated">
            <a:extLst>
              <a:ext uri="{FF2B5EF4-FFF2-40B4-BE49-F238E27FC236}">
                <a16:creationId xmlns:a16="http://schemas.microsoft.com/office/drawing/2014/main" id="{55AE05C7-3CE7-4A73-9CF1-BA502CE1E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9091" r="4204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BA026-9F25-446B-B3F3-B8D87444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This ends Part 3 of Stormwater 101 Training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C0D39-64A3-4DD7-902A-564FFDA9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0980" y="6073544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Aft>
                <a:spcPts val="600"/>
              </a:spcAft>
              <a:defRPr/>
            </a:pPr>
            <a:fld id="{06E2707B-B58C-477A-B4FA-6E2CF5388C09}" type="slidenum">
              <a:rPr lang="en-US" sz="2200">
                <a:solidFill>
                  <a:schemeClr val="bg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17</a:t>
            </a:fld>
            <a:endParaRPr lang="en-US" sz="22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228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84878-16D7-4CE9-924D-13E8C049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Where are MCMs Found In the </a:t>
            </a:r>
            <a:r>
              <a:rPr lang="en-US" sz="3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OKR04 </a:t>
            </a:r>
            <a:r>
              <a:rPr lang="en-US" sz="3300" dirty="0">
                <a:solidFill>
                  <a:srgbClr val="FFFFFF"/>
                </a:solidFill>
              </a:rPr>
              <a:t>Permit?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B5696-1FC6-440D-BD29-67A16897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19" y="4756646"/>
            <a:ext cx="1485052" cy="130405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06E2707B-B58C-477A-B4FA-6E2CF5388C09}" type="slidenum">
              <a:rPr lang="en-US" sz="38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 sz="380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51917BE-D836-4CE8-B67A-CC51168AC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066760"/>
              </p:ext>
            </p:extLst>
          </p:nvPr>
        </p:nvGraphicFramePr>
        <p:xfrm>
          <a:off x="3284934" y="687388"/>
          <a:ext cx="5278041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489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D0DB6-888A-46D6-8FC3-68273143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2015 OKR04 Six MCMs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D707-0C53-4B8F-B456-344DA9AA9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628672" cy="4334629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2400"/>
              </a:spcBef>
              <a:buSzPct val="85000"/>
              <a:buNone/>
              <a:defRPr/>
            </a:pPr>
            <a:r>
              <a:rPr lang="en-US" sz="2200" b="1" dirty="0">
                <a:solidFill>
                  <a:srgbClr val="FEFFFF"/>
                </a:solidFill>
                <a:latin typeface="Calibri" pitchFamily="34" charset="0"/>
              </a:rPr>
              <a:t>The 6 MCMs in OKR04 Part IV.C:</a:t>
            </a:r>
          </a:p>
          <a:p>
            <a:pPr marL="230188" lvl="0" indent="-230188">
              <a:spcBef>
                <a:spcPts val="2400"/>
              </a:spcBef>
              <a:buSzPct val="85000"/>
              <a:buFontTx/>
              <a:buAutoNum type="arabicPeriod"/>
              <a:defRPr/>
            </a:pPr>
            <a:r>
              <a:rPr lang="en-US" sz="1800" dirty="0">
                <a:solidFill>
                  <a:srgbClr val="FEFFFF"/>
                </a:solidFill>
                <a:latin typeface="Calibri" pitchFamily="34" charset="0"/>
              </a:rPr>
              <a:t>Public </a:t>
            </a:r>
            <a:r>
              <a:rPr lang="en-US" sz="1800" u="sng" dirty="0">
                <a:solidFill>
                  <a:srgbClr val="FEFFFF"/>
                </a:solidFill>
                <a:latin typeface="Calibri" pitchFamily="34" charset="0"/>
              </a:rPr>
              <a:t>Education</a:t>
            </a:r>
            <a:r>
              <a:rPr lang="en-US" sz="1800" dirty="0">
                <a:solidFill>
                  <a:srgbClr val="FEFFFF"/>
                </a:solidFill>
                <a:latin typeface="Calibri" pitchFamily="34" charset="0"/>
              </a:rPr>
              <a:t> and Outreach Program.</a:t>
            </a:r>
          </a:p>
          <a:p>
            <a:pPr marL="230188" lvl="0" indent="-230188">
              <a:spcBef>
                <a:spcPts val="2400"/>
              </a:spcBef>
              <a:buSzPct val="85000"/>
              <a:buFontTx/>
              <a:buAutoNum type="arabicPeriod"/>
              <a:defRPr/>
            </a:pPr>
            <a:r>
              <a:rPr lang="en-US" sz="1800" dirty="0">
                <a:solidFill>
                  <a:srgbClr val="FEFFFF"/>
                </a:solidFill>
                <a:latin typeface="Calibri" pitchFamily="34" charset="0"/>
              </a:rPr>
              <a:t>Public </a:t>
            </a:r>
            <a:r>
              <a:rPr lang="en-US" sz="1800" u="sng" dirty="0">
                <a:solidFill>
                  <a:srgbClr val="FEFFFF"/>
                </a:solidFill>
                <a:latin typeface="Calibri" pitchFamily="34" charset="0"/>
              </a:rPr>
              <a:t>Participation</a:t>
            </a:r>
            <a:r>
              <a:rPr lang="en-US" sz="1800" dirty="0">
                <a:solidFill>
                  <a:srgbClr val="FEFFFF"/>
                </a:solidFill>
                <a:latin typeface="Calibri" pitchFamily="34" charset="0"/>
              </a:rPr>
              <a:t> and Involvement.</a:t>
            </a:r>
          </a:p>
          <a:p>
            <a:pPr marL="230188" lvl="0" indent="-230188">
              <a:spcBef>
                <a:spcPts val="2400"/>
              </a:spcBef>
              <a:buSzPct val="85000"/>
              <a:buFontTx/>
              <a:buAutoNum type="arabicPeriod"/>
              <a:defRPr/>
            </a:pPr>
            <a:r>
              <a:rPr lang="en-US" sz="1800" u="sng" dirty="0">
                <a:solidFill>
                  <a:srgbClr val="FEFFFF"/>
                </a:solidFill>
                <a:latin typeface="Calibri" pitchFamily="34" charset="0"/>
              </a:rPr>
              <a:t>Illicit Discharge Detection</a:t>
            </a:r>
            <a:r>
              <a:rPr lang="en-US" sz="1800" dirty="0">
                <a:solidFill>
                  <a:srgbClr val="FEFFFF"/>
                </a:solidFill>
                <a:latin typeface="Calibri" pitchFamily="34" charset="0"/>
              </a:rPr>
              <a:t> and Elimination.</a:t>
            </a:r>
          </a:p>
          <a:p>
            <a:pPr marL="230188" lvl="0" indent="-230188">
              <a:spcBef>
                <a:spcPts val="2400"/>
              </a:spcBef>
              <a:buSzPct val="85000"/>
              <a:buFontTx/>
              <a:buAutoNum type="arabicPeriod"/>
              <a:defRPr/>
            </a:pPr>
            <a:r>
              <a:rPr lang="en-US" sz="1800" u="sng" dirty="0">
                <a:solidFill>
                  <a:srgbClr val="FEFFFF"/>
                </a:solidFill>
                <a:latin typeface="Calibri" pitchFamily="34" charset="0"/>
              </a:rPr>
              <a:t>Construction</a:t>
            </a:r>
            <a:r>
              <a:rPr lang="en-US" sz="1800" dirty="0">
                <a:solidFill>
                  <a:srgbClr val="FEFFFF"/>
                </a:solidFill>
                <a:latin typeface="Calibri" pitchFamily="34" charset="0"/>
              </a:rPr>
              <a:t> Site Stormwater Runoff Control.</a:t>
            </a:r>
          </a:p>
          <a:p>
            <a:pPr marL="230188" lvl="0" indent="-230188" fontAlgn="auto">
              <a:spcBef>
                <a:spcPts val="1800"/>
              </a:spcBef>
              <a:spcAft>
                <a:spcPts val="0"/>
              </a:spcAft>
              <a:buSzPct val="85000"/>
              <a:buFontTx/>
              <a:buAutoNum type="arabicPeriod"/>
              <a:defRPr/>
            </a:pPr>
            <a:r>
              <a:rPr lang="en-US" sz="1800" u="sng" dirty="0">
                <a:solidFill>
                  <a:srgbClr val="FEFFFF"/>
                </a:solidFill>
                <a:latin typeface="Calibri" pitchFamily="34" charset="0"/>
              </a:rPr>
              <a:t>Post-Construction</a:t>
            </a:r>
            <a:r>
              <a:rPr lang="en-US" sz="1800" dirty="0">
                <a:solidFill>
                  <a:srgbClr val="FEFFFF"/>
                </a:solidFill>
                <a:latin typeface="Calibri" pitchFamily="34" charset="0"/>
              </a:rPr>
              <a:t> Management In New Development and Redevelopment.</a:t>
            </a:r>
          </a:p>
          <a:p>
            <a:pPr marL="230188" lvl="0" indent="-230188">
              <a:spcBef>
                <a:spcPts val="2400"/>
              </a:spcBef>
              <a:buSzPct val="85000"/>
              <a:buFontTx/>
              <a:buAutoNum type="arabicPeriod"/>
              <a:defRPr/>
            </a:pPr>
            <a:r>
              <a:rPr lang="en-US" sz="1800" dirty="0">
                <a:solidFill>
                  <a:srgbClr val="FEFFFF"/>
                </a:solidFill>
                <a:latin typeface="Calibri" pitchFamily="34" charset="0"/>
              </a:rPr>
              <a:t>Pollution Prevention / </a:t>
            </a:r>
            <a:r>
              <a:rPr lang="en-US" sz="1800" u="sng" dirty="0">
                <a:solidFill>
                  <a:srgbClr val="FEFFFF"/>
                </a:solidFill>
                <a:latin typeface="Calibri" pitchFamily="34" charset="0"/>
              </a:rPr>
              <a:t>Good Housekeeping</a:t>
            </a:r>
            <a:r>
              <a:rPr lang="en-US" sz="1800" dirty="0">
                <a:solidFill>
                  <a:srgbClr val="FEFFFF"/>
                </a:solidFill>
                <a:latin typeface="Calibri" pitchFamily="34" charset="0"/>
              </a:rPr>
              <a:t> for MS4 Operations.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D7D67-DD2F-44EA-8D17-362E9328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175188"/>
            <a:ext cx="514350" cy="3200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4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4B28C-666E-45CC-BB1E-0D1362D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</a:rPr>
              <a:t>2021 OKR04 </a:t>
            </a:r>
            <a:r>
              <a:rPr lang="en-US" sz="3500" dirty="0">
                <a:solidFill>
                  <a:srgbClr val="FFFFFF"/>
                </a:solidFill>
              </a:rPr>
              <a:t>Proposed MCM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6462-024C-4299-B197-B2BF3212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3092969"/>
            <a:ext cx="8406016" cy="327088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1800"/>
              </a:spcBef>
              <a:buSzPct val="85000"/>
              <a:buNone/>
              <a:defRPr/>
            </a:pPr>
            <a:r>
              <a:rPr lang="en-US" sz="2900" b="1" dirty="0">
                <a:solidFill>
                  <a:srgbClr val="000000"/>
                </a:solidFill>
                <a:latin typeface="Calibri" pitchFamily="34" charset="0"/>
              </a:rPr>
              <a:t>The draft 2021 OKR04 Part V.C proposes these MCM Changes:</a:t>
            </a:r>
          </a:p>
          <a:p>
            <a:pPr marL="341313" lvl="0" indent="-341313">
              <a:spcBef>
                <a:spcPts val="1800"/>
              </a:spcBef>
              <a:buSzPct val="85000"/>
              <a:buFontTx/>
              <a:buAutoNum type="arabicPeriod"/>
              <a:defRPr/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Public </a:t>
            </a: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Education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US" sz="2600" u="sng" dirty="0">
                <a:solidFill>
                  <a:srgbClr val="C00000"/>
                </a:solidFill>
                <a:latin typeface="Calibri" pitchFamily="34" charset="0"/>
              </a:rPr>
              <a:t>Involvement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.         </a:t>
            </a:r>
            <a:r>
              <a:rPr lang="en-US" sz="2600" i="1" dirty="0">
                <a:solidFill>
                  <a:srgbClr val="000000"/>
                </a:solidFill>
                <a:latin typeface="Calibri" pitchFamily="34" charset="0"/>
              </a:rPr>
              <a:t>(Combines former MCMs 1 &amp; 2)</a:t>
            </a:r>
          </a:p>
          <a:p>
            <a:pPr marL="341313" lvl="0" indent="-341313">
              <a:spcBef>
                <a:spcPts val="1800"/>
              </a:spcBef>
              <a:buSzPct val="85000"/>
              <a:buFontTx/>
              <a:buAutoNum type="arabicPeriod"/>
              <a:defRPr/>
            </a:pPr>
            <a:r>
              <a:rPr lang="en-US" sz="2600" u="sng" dirty="0">
                <a:solidFill>
                  <a:srgbClr val="C00000"/>
                </a:solidFill>
                <a:latin typeface="Calibri" pitchFamily="34" charset="0"/>
              </a:rPr>
              <a:t>Industrial</a:t>
            </a:r>
            <a:r>
              <a:rPr lang="en-US" sz="2600" dirty="0">
                <a:solidFill>
                  <a:srgbClr val="C00000"/>
                </a:solidFill>
                <a:latin typeface="Calibri" pitchFamily="34" charset="0"/>
              </a:rPr>
              <a:t> Stormwater Runoff Control.</a:t>
            </a:r>
            <a:r>
              <a:rPr lang="en-US" sz="2600" i="1" dirty="0">
                <a:solidFill>
                  <a:srgbClr val="000000"/>
                </a:solidFill>
                <a:latin typeface="Calibri" pitchFamily="34" charset="0"/>
              </a:rPr>
              <a:t>   (new MCM, for Category 3 only)</a:t>
            </a:r>
          </a:p>
          <a:p>
            <a:pPr marL="341313" lvl="0" indent="-341313">
              <a:spcBef>
                <a:spcPts val="1800"/>
              </a:spcBef>
              <a:buSzPct val="85000"/>
              <a:buFontTx/>
              <a:buAutoNum type="arabicPeriod"/>
              <a:defRPr/>
            </a:pP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Illicit Discharge Detection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and Elimination.</a:t>
            </a:r>
          </a:p>
          <a:p>
            <a:pPr marL="341313" lvl="0" indent="-341313">
              <a:spcBef>
                <a:spcPts val="1800"/>
              </a:spcBef>
              <a:buSzPct val="85000"/>
              <a:buFontTx/>
              <a:buAutoNum type="arabicPeriod"/>
              <a:defRPr/>
            </a:pP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Construction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Site Stormwater Runoff Control.</a:t>
            </a:r>
          </a:p>
          <a:p>
            <a:pPr marL="341313" lvl="0" indent="-341313">
              <a:spcBef>
                <a:spcPts val="1800"/>
              </a:spcBef>
              <a:buSzPct val="85000"/>
              <a:buFontTx/>
              <a:buAutoNum type="arabicPeriod"/>
              <a:defRPr/>
            </a:pP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Post-Construction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Management In New Development and Redevelopment.</a:t>
            </a:r>
          </a:p>
          <a:p>
            <a:pPr marL="341313" lvl="0" indent="-341313" fontAlgn="auto">
              <a:spcBef>
                <a:spcPts val="2400"/>
              </a:spcBef>
              <a:spcAft>
                <a:spcPts val="0"/>
              </a:spcAft>
              <a:buSzPct val="85000"/>
              <a:buFontTx/>
              <a:buAutoNum type="arabicPeriod"/>
              <a:defRPr/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Pollution Prevention / </a:t>
            </a: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Good Housekeeping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for MS4 Operations.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EF75A-9D57-40AD-B451-FF14D28F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2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BE2BD-87C9-497B-81FE-9B8C8993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6" y="963877"/>
            <a:ext cx="2750656" cy="493024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2021 MCM-1 Requirements</a:t>
            </a:r>
            <a:br>
              <a:rPr lang="en-US" sz="3400" dirty="0">
                <a:solidFill>
                  <a:schemeClr val="accent1"/>
                </a:solidFill>
              </a:rPr>
            </a:br>
            <a:r>
              <a:rPr lang="en-US" sz="3400" dirty="0">
                <a:solidFill>
                  <a:schemeClr val="accent1"/>
                </a:solidFill>
              </a:rPr>
              <a:t>for Public Education and Involvement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1E16-409E-49EB-AF48-E9B92F50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Implement education and involvement efforts for target audiences.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Public education and involvement activities must be conducted as outlined in Table V-2. 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Receive and review public comments on the SWMP.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Make the SWMP and NOI available to the public. 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Comply with State and local public notice requirements.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Direct program towards targeted groups likely to have 303(d) impacts.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Evaluate MCM-1 program effectiveness in your Annual Report.</a:t>
            </a: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3A4E1-3CDD-4A45-9119-F8F48179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1"/>
            <a:ext cx="3083948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317B0-C1AC-48C5-A3E6-0B5E6A7E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761999"/>
            <a:ext cx="2882901" cy="45826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2021 MCM-1 Education and Involvement Strategy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7955" y="446007"/>
            <a:ext cx="350722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527E-A56B-460D-BCE5-B43DDF24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217" y="762000"/>
            <a:ext cx="3031732" cy="5368412"/>
          </a:xfrm>
        </p:spPr>
        <p:txBody>
          <a:bodyPr anchor="ctr">
            <a:normAutofit lnSpcReduction="10000"/>
          </a:bodyPr>
          <a:lstStyle/>
          <a:p>
            <a:r>
              <a:rPr lang="en-US" sz="2100" dirty="0"/>
              <a:t>Volunteer stream monitoring.</a:t>
            </a:r>
          </a:p>
          <a:p>
            <a:r>
              <a:rPr lang="en-US" sz="2100" dirty="0"/>
              <a:t>Stormdrain marking. </a:t>
            </a:r>
          </a:p>
          <a:p>
            <a:r>
              <a:rPr lang="en-US" sz="2100" dirty="0"/>
              <a:t>Stream cleanup events.</a:t>
            </a:r>
          </a:p>
          <a:p>
            <a:r>
              <a:rPr lang="en-US" sz="2100" dirty="0"/>
              <a:t>Pollutant collections.</a:t>
            </a:r>
          </a:p>
          <a:p>
            <a:r>
              <a:rPr lang="en-US" sz="2100" dirty="0"/>
              <a:t>Distribute education items (brochures, etc.).</a:t>
            </a:r>
          </a:p>
          <a:p>
            <a:r>
              <a:rPr lang="en-US" sz="2100" dirty="0"/>
              <a:t>Use social media and website outreach. </a:t>
            </a:r>
          </a:p>
          <a:p>
            <a:r>
              <a:rPr lang="en-US" sz="2100" dirty="0"/>
              <a:t>Set Measurable Goals for each BMP.</a:t>
            </a:r>
          </a:p>
          <a:p>
            <a:r>
              <a:rPr lang="en-US" sz="2100" dirty="0"/>
              <a:t>Use 3</a:t>
            </a:r>
            <a:r>
              <a:rPr lang="en-US" sz="2100" baseline="30000" dirty="0"/>
              <a:t>rd</a:t>
            </a:r>
            <a:r>
              <a:rPr lang="en-US" sz="2100" dirty="0"/>
              <a:t> Party resources (e.g., Blue Thumb).</a:t>
            </a:r>
          </a:p>
          <a:p>
            <a:r>
              <a:rPr lang="en-US" sz="2100" dirty="0"/>
              <a:t>Keep records of what was done and when.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847CD-DABE-4649-98E5-BB349CF89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5" r="15806" b="-7"/>
          <a:stretch/>
        </p:blipFill>
        <p:spPr>
          <a:xfrm>
            <a:off x="7212647" y="446007"/>
            <a:ext cx="1769714" cy="2907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2646" y="3494844"/>
            <a:ext cx="1578001" cy="2907792"/>
          </a:xfrm>
          <a:prstGeom prst="rect">
            <a:avLst/>
          </a:prstGeom>
          <a:solidFill>
            <a:srgbClr val="496C7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2971E-2810-4FEF-9256-6EFB929D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8788" y="5344666"/>
            <a:ext cx="1099459" cy="75133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06E2707B-B58C-477A-B4FA-6E2CF5388C09}" type="slidenum">
              <a:rPr lang="en-US" sz="38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3800" dirty="0">
              <a:solidFill>
                <a:srgbClr val="FFFFFF"/>
              </a:solidFill>
            </a:endParaRPr>
          </a:p>
        </p:txBody>
      </p:sp>
      <p:pic>
        <p:nvPicPr>
          <p:cNvPr id="9" name="Picture 7" descr="BT sampling 2">
            <a:extLst>
              <a:ext uri="{FF2B5EF4-FFF2-40B4-BE49-F238E27FC236}">
                <a16:creationId xmlns:a16="http://schemas.microsoft.com/office/drawing/2014/main" id="{59D28C02-EB3D-4FFC-A3AA-3ACCB94B6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6446" r="13950" b="-4"/>
          <a:stretch/>
        </p:blipFill>
        <p:spPr bwMode="auto">
          <a:xfrm>
            <a:off x="7212646" y="3424594"/>
            <a:ext cx="1769715" cy="298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575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56286-465D-49B0-8806-2900ED9C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2021 MCM-2 Requirements</a:t>
            </a:r>
            <a:br>
              <a:rPr lang="en-US" sz="3400" dirty="0">
                <a:solidFill>
                  <a:schemeClr val="accent1"/>
                </a:solidFill>
              </a:rPr>
            </a:br>
            <a:r>
              <a:rPr lang="en-US" sz="3400" dirty="0">
                <a:solidFill>
                  <a:schemeClr val="accent1"/>
                </a:solidFill>
              </a:rPr>
              <a:t>for Industrial Stormwater Runoff Control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2B806-4430-406A-940F-C13E4B8E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This MCM-2 only applies to Category 3 MS4s as defined under Part III.B.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MCM-2 program must be consistent with DEQ’s OKR05 stormwater general permit for industrial activities.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Maintain list of OKR05 permittees.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Implement and enforce an ordinance to require BMPs to reduce pollutants.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Implement site inspection and enforcement as outlined in Table V-3.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Evaluate MCM-2 program effectiveness in your Annual Report.</a:t>
            </a: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1B46D-EA7B-4907-A8BA-5E17025B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6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17B0-C1AC-48C5-A3E6-0B5E6A7E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2021 MCM-2 Industrial Pollution Control Strategy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97305-E151-42DC-94BA-BF01D95D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08938" y="-4508938"/>
            <a:ext cx="126124" cy="9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527E-A56B-460D-BCE5-B43DDF24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861" y="2040730"/>
            <a:ext cx="5759357" cy="420305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100" dirty="0"/>
              <a:t>Ensure local program is consistent with latest OKR05 industrial permit.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Annually update list of OKR05 facilities.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Adopt local codes that require BMPs to: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Minimize exposure,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Provide good housekeeping,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Implement preventative maintenance,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Use spill prevention and response,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Provide erosion and sediment controls.</a:t>
            </a:r>
          </a:p>
          <a:p>
            <a:pPr>
              <a:spcBef>
                <a:spcPts val="1800"/>
              </a:spcBef>
            </a:pPr>
            <a:r>
              <a:rPr lang="en-US" sz="2100" dirty="0"/>
              <a:t>Inspect sites as scheduled in Table V-3.</a:t>
            </a:r>
          </a:p>
          <a:p>
            <a:pPr>
              <a:spcBef>
                <a:spcPts val="1800"/>
              </a:spcBef>
            </a:pP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2971E-2810-4FEF-9256-6EFB929D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070034"/>
            <a:ext cx="20574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 smtClean="0"/>
              <a:pPr>
                <a:spcAft>
                  <a:spcPts val="600"/>
                </a:spcAft>
              </a:pPr>
              <a:t>8</a:t>
            </a:fld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B6743-8A3E-4CE7-BD93-6CDAF604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7" y="2123449"/>
            <a:ext cx="2595155" cy="33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4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F4501-C291-4CDF-82D5-67B51A0F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2021 MCM-3 Requirements</a:t>
            </a:r>
            <a:br>
              <a:rPr lang="en-US" sz="3400" dirty="0">
                <a:solidFill>
                  <a:schemeClr val="accent1"/>
                </a:solidFill>
              </a:rPr>
            </a:br>
            <a:r>
              <a:rPr lang="en-US" sz="3400" dirty="0">
                <a:solidFill>
                  <a:schemeClr val="accent1"/>
                </a:solidFill>
              </a:rPr>
              <a:t>for Illicit Discharge Detection &amp; Elimination (IDDE)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EB5AC-4B3A-4A65-8EA6-BFF328D7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98" y="1348509"/>
            <a:ext cx="5072989" cy="4545614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Implement IDDE program including DWFS: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Identify priority areas,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Trace sources of illicit discharges,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Remove illicit discharge sources,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Use visual indicators and field test kits,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Conduct DWFS inspections per Table V-4,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Enforce local ordinance to prohibit IDs,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Annually update a storm sewer map,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Annually update a list of allowable discharges.</a:t>
            </a:r>
          </a:p>
          <a:p>
            <a:pPr>
              <a:spcBef>
                <a:spcPts val="1800"/>
              </a:spcBef>
            </a:pPr>
            <a:r>
              <a:rPr lang="en-US" sz="2100" dirty="0">
                <a:latin typeface="Calibri" pitchFamily="34" charset="0"/>
              </a:rPr>
              <a:t>Evaluate MCM-3 program effectiveness in your Annual Report.</a:t>
            </a: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F9679-1944-4C70-931B-129413BB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6E2707B-B58C-477A-B4FA-6E2CF5388C09}" type="slidenum">
              <a:rPr lang="en-US" sz="24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0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4519</Words>
  <Application>Microsoft Office PowerPoint</Application>
  <PresentationFormat>On-screen Show (4:3)</PresentationFormat>
  <Paragraphs>318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2021 OKR04 Minimum Control Measures  (MCMs)</vt:lpstr>
      <vt:lpstr>Where are MCMs Found In the 2021 OKR04 Permit?</vt:lpstr>
      <vt:lpstr>2015 OKR04 Six MCMs</vt:lpstr>
      <vt:lpstr>2021 OKR04 Proposed MCM Changes</vt:lpstr>
      <vt:lpstr>2021 MCM-1 Requirements for Public Education and Involvement</vt:lpstr>
      <vt:lpstr>2021 MCM-1 Education and Involvement Strategy</vt:lpstr>
      <vt:lpstr>2021 MCM-2 Requirements for Industrial Stormwater Runoff Control</vt:lpstr>
      <vt:lpstr>2021 MCM-2 Industrial Pollution Control Strategy</vt:lpstr>
      <vt:lpstr>2021 MCM-3 Requirements for Illicit Discharge Detection &amp; Elimination (IDDE)</vt:lpstr>
      <vt:lpstr>2021 MCM-3 IDDE Strategy</vt:lpstr>
      <vt:lpstr>2021 MCM-4 Requirements for Construction Site Runoff Control</vt:lpstr>
      <vt:lpstr>2021 MCM-4 Construction Strategy</vt:lpstr>
      <vt:lpstr>2021 MCM-5 Requirements for Post-Construction for New and Redevelopment</vt:lpstr>
      <vt:lpstr>2021 MCM-5 Post-Construction Strategy</vt:lpstr>
      <vt:lpstr>2021 MCM-6 Requirements for Good Housekeeping for MS4 Operations</vt:lpstr>
      <vt:lpstr>2021 MCM-6 Good Housekeeping Strategy</vt:lpstr>
      <vt:lpstr>This ends Part 3 of Stormwater 101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OKR04 General Permit  Minimum Control Measures  (MCMs)</dc:title>
  <dc:creator>Richard Smith</dc:creator>
  <cp:lastModifiedBy>Richard Smith</cp:lastModifiedBy>
  <cp:revision>54</cp:revision>
  <dcterms:created xsi:type="dcterms:W3CDTF">2020-07-15T20:20:47Z</dcterms:created>
  <dcterms:modified xsi:type="dcterms:W3CDTF">2021-01-26T20:26:25Z</dcterms:modified>
</cp:coreProperties>
</file>